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00"/>
    <a:srgbClr val="FF8000"/>
    <a:srgbClr val="F9F9F9"/>
    <a:srgbClr val="FFB701"/>
    <a:srgbClr val="FA8801"/>
    <a:srgbClr val="FFE400"/>
    <a:srgbClr val="EFEFEF"/>
    <a:srgbClr val="F2F2F2"/>
    <a:srgbClr val="FFD800"/>
    <a:srgbClr val="EEF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A4F595-A759-477E-A441-578A31996FA5}" v="1092" dt="2025-02-27T09:55:28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9" autoAdjust="0"/>
    <p:restoredTop sz="97254" autoAdjust="0"/>
  </p:normalViewPr>
  <p:slideViewPr>
    <p:cSldViewPr snapToGrid="0">
      <p:cViewPr varScale="1">
        <p:scale>
          <a:sx n="121" d="100"/>
          <a:sy n="121" d="100"/>
        </p:scale>
        <p:origin x="474" y="63"/>
      </p:cViewPr>
      <p:guideLst/>
    </p:cSldViewPr>
  </p:slideViewPr>
  <p:outlineViewPr>
    <p:cViewPr>
      <p:scale>
        <a:sx n="33" d="100"/>
        <a:sy n="33" d="100"/>
      </p:scale>
      <p:origin x="0" y="-80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25220</TotalTime>
  <Words>2491</Words>
  <Application>Microsoft Office PowerPoint</Application>
  <PresentationFormat>Widescreen</PresentationFormat>
  <Paragraphs>346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Arial</vt:lpstr>
      <vt:lpstr>Consolas</vt:lpstr>
      <vt:lpstr>Corbel</vt:lpstr>
      <vt:lpstr>Courier New</vt:lpstr>
      <vt:lpstr>Fujitsu Infinity Pro</vt:lpstr>
      <vt:lpstr>Fujitsu Infinity Pro Bold</vt:lpstr>
      <vt:lpstr>Fujitsu Infinity Pro ExtraBold</vt:lpstr>
      <vt:lpstr>Wingdings</vt:lpstr>
      <vt:lpstr>1_Master Layouts - Orange</vt:lpstr>
      <vt:lpstr>PowerPoint Presentation</vt:lpstr>
      <vt:lpstr>Agenda</vt:lpstr>
      <vt:lpstr>Logical Replication in PostgreSQL</vt:lpstr>
      <vt:lpstr>Logical Replication Slots</vt:lpstr>
      <vt:lpstr>Example of a slot</vt:lpstr>
      <vt:lpstr>Failover / Switchover of a Node</vt:lpstr>
      <vt:lpstr>Switchover in PG16</vt:lpstr>
      <vt:lpstr>Challenges in PG16 During Failover </vt:lpstr>
      <vt:lpstr>Synchronization of Logical Slots to Standby</vt:lpstr>
      <vt:lpstr>Configuring failover slots in PG-17</vt:lpstr>
      <vt:lpstr>Standby Configurations</vt:lpstr>
      <vt:lpstr>Methods for slot synchronization</vt:lpstr>
      <vt:lpstr>One Slot-Sync Cycle</vt:lpstr>
      <vt:lpstr>Methods for slot synchronization</vt:lpstr>
      <vt:lpstr>Properties of ‘synced’ Slots on Standby</vt:lpstr>
      <vt:lpstr>Switchover in PG17</vt:lpstr>
      <vt:lpstr>How Replication Resumes After Failover</vt:lpstr>
      <vt:lpstr>Steps to verify failover readiness</vt:lpstr>
      <vt:lpstr>Steps to verify failover readiness</vt:lpstr>
      <vt:lpstr>Steps to verify failover readiness</vt:lpstr>
      <vt:lpstr>Limitations</vt:lpstr>
      <vt:lpstr>Summary</vt:lpstr>
      <vt:lpstr>Appendix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Moond, Nisha</dc:creator>
  <cp:lastModifiedBy>Moond, Nisha</cp:lastModifiedBy>
  <cp:revision>95</cp:revision>
  <dcterms:created xsi:type="dcterms:W3CDTF">2025-02-12T09:24:45Z</dcterms:created>
  <dcterms:modified xsi:type="dcterms:W3CDTF">2025-03-09T14:30:15Z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295cc1-d279-42ac-ab4d-3b0f4fece050_Enabled">
    <vt:lpwstr>true</vt:lpwstr>
  </property>
  <property fmtid="{D5CDD505-2E9C-101B-9397-08002B2CF9AE}" pid="3" name="MSIP_Label_a7295cc1-d279-42ac-ab4d-3b0f4fece050_SetDate">
    <vt:lpwstr>2025-02-12T09:24:52Z</vt:lpwstr>
  </property>
  <property fmtid="{D5CDD505-2E9C-101B-9397-08002B2CF9AE}" pid="4" name="MSIP_Label_a7295cc1-d279-42ac-ab4d-3b0f4fece050_Method">
    <vt:lpwstr>Standard</vt:lpwstr>
  </property>
  <property fmtid="{D5CDD505-2E9C-101B-9397-08002B2CF9AE}" pid="5" name="MSIP_Label_a7295cc1-d279-42ac-ab4d-3b0f4fece050_Name">
    <vt:lpwstr>FUJITSU-RESTRICTED​</vt:lpwstr>
  </property>
  <property fmtid="{D5CDD505-2E9C-101B-9397-08002B2CF9AE}" pid="6" name="MSIP_Label_a7295cc1-d279-42ac-ab4d-3b0f4fece050_SiteId">
    <vt:lpwstr>a19f121d-81e1-4858-a9d8-736e267fd4c7</vt:lpwstr>
  </property>
  <property fmtid="{D5CDD505-2E9C-101B-9397-08002B2CF9AE}" pid="7" name="MSIP_Label_a7295cc1-d279-42ac-ab4d-3b0f4fece050_ActionId">
    <vt:lpwstr>31582385-3a70-471a-95f3-5498d7e20614</vt:lpwstr>
  </property>
  <property fmtid="{D5CDD505-2E9C-101B-9397-08002B2CF9AE}" pid="8" name="MSIP_Label_a7295cc1-d279-42ac-ab4d-3b0f4fece050_ContentBits">
    <vt:lpwstr>0</vt:lpwstr>
  </property>
  <property fmtid="{D5CDD505-2E9C-101B-9397-08002B2CF9AE}" pid="9" name="MSIP_Label_a7295cc1-d279-42ac-ab4d-3b0f4fece050_Tag">
    <vt:lpwstr>10, 3, 0, 2</vt:lpwstr>
  </property>
</Properties>
</file>