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, Vigneshwaran" userId="361f7be8-1fbb-40bb-9ca9-63070c125a19" providerId="ADAL" clId="{6B1BF94B-29A5-47AE-B993-EE96A3AA5DBE}"/>
    <pc:docChg chg="modSld">
      <pc:chgData name="C, Vigneshwaran" userId="361f7be8-1fbb-40bb-9ca9-63070c125a19" providerId="ADAL" clId="{6B1BF94B-29A5-47AE-B993-EE96A3AA5DBE}" dt="2025-02-24T06:15:06.906" v="8" actId="12"/>
      <pc:docMkLst>
        <pc:docMk/>
      </pc:docMkLst>
      <pc:sldChg chg="modSp mod">
        <pc:chgData name="C, Vigneshwaran" userId="361f7be8-1fbb-40bb-9ca9-63070c125a19" providerId="ADAL" clId="{6B1BF94B-29A5-47AE-B993-EE96A3AA5DBE}" dt="2025-02-24T06:14:30.750" v="5" actId="12"/>
        <pc:sldMkLst>
          <pc:docMk/>
          <pc:sldMk cId="637734033" sldId="1482"/>
        </pc:sldMkLst>
        <pc:spChg chg="mod">
          <ac:chgData name="C, Vigneshwaran" userId="361f7be8-1fbb-40bb-9ca9-63070c125a19" providerId="ADAL" clId="{6B1BF94B-29A5-47AE-B993-EE96A3AA5DBE}" dt="2025-02-24T06:14:25.051" v="3" actId="12"/>
          <ac:spMkLst>
            <pc:docMk/>
            <pc:sldMk cId="637734033" sldId="1482"/>
            <ac:spMk id="4" creationId="{C38EDBEC-5C84-4343-BF6B-842B66D20244}"/>
          </ac:spMkLst>
        </pc:spChg>
      </pc:sldChg>
      <pc:sldChg chg="modSp mod">
        <pc:chgData name="C, Vigneshwaran" userId="361f7be8-1fbb-40bb-9ca9-63070c125a19" providerId="ADAL" clId="{6B1BF94B-29A5-47AE-B993-EE96A3AA5DBE}" dt="2025-02-24T06:14:55.122" v="7" actId="12"/>
        <pc:sldMkLst>
          <pc:docMk/>
          <pc:sldMk cId="3642891286" sldId="1554"/>
        </pc:sldMkLst>
        <pc:spChg chg="mod">
          <ac:chgData name="C, Vigneshwaran" userId="361f7be8-1fbb-40bb-9ca9-63070c125a19" providerId="ADAL" clId="{6B1BF94B-29A5-47AE-B993-EE96A3AA5DBE}" dt="2025-02-24T06:14:55.122" v="7" actId="12"/>
          <ac:spMkLst>
            <pc:docMk/>
            <pc:sldMk cId="3642891286" sldId="1554"/>
            <ac:spMk id="8" creationId="{647C3B2C-79A4-B2FD-AB4B-779734820263}"/>
          </ac:spMkLst>
        </pc:spChg>
      </pc:sldChg>
      <pc:sldChg chg="modSp mod">
        <pc:chgData name="C, Vigneshwaran" userId="361f7be8-1fbb-40bb-9ca9-63070c125a19" providerId="ADAL" clId="{6B1BF94B-29A5-47AE-B993-EE96A3AA5DBE}" dt="2025-02-24T06:15:06.906" v="8" actId="12"/>
        <pc:sldMkLst>
          <pc:docMk/>
          <pc:sldMk cId="1745627081" sldId="1578"/>
        </pc:sldMkLst>
        <pc:spChg chg="mod">
          <ac:chgData name="C, Vigneshwaran" userId="361f7be8-1fbb-40bb-9ca9-63070c125a19" providerId="ADAL" clId="{6B1BF94B-29A5-47AE-B993-EE96A3AA5DBE}" dt="2025-02-24T06:15:06.906" v="8" actId="12"/>
          <ac:spMkLst>
            <pc:docMk/>
            <pc:sldMk cId="1745627081" sldId="1578"/>
            <ac:spMk id="2" creationId="{E4B9347F-E84F-6A86-74E8-925406C727A6}"/>
          </ac:spMkLst>
        </pc:spChg>
      </pc:sldChg>
    </pc:docChg>
  </pc:docChgLst>
  <pc:docChgLst>
    <pc:chgData name="C, Vigneshwaran" userId="361f7be8-1fbb-40bb-9ca9-63070c125a19" providerId="ADAL" clId="{CDCA65BA-78E6-49DD-91B3-DA65F5D51F1E}"/>
    <pc:docChg chg="undo custSel addSld delSld modSld sldOrd">
      <pc:chgData name="C, Vigneshwaran" userId="361f7be8-1fbb-40bb-9ca9-63070c125a19" providerId="ADAL" clId="{CDCA65BA-78E6-49DD-91B3-DA65F5D51F1E}" dt="2023-02-21T02:47:12.077" v="3087" actId="255"/>
      <pc:docMkLst>
        <pc:docMk/>
      </pc:docMkLst>
      <pc:sldChg chg="addSp modSp mod ord">
        <pc:chgData name="C, Vigneshwaran" userId="361f7be8-1fbb-40bb-9ca9-63070c125a19" providerId="ADAL" clId="{CDCA65BA-78E6-49DD-91B3-DA65F5D51F1E}" dt="2023-02-21T02:47:12.077" v="3087" actId="255"/>
        <pc:sldMkLst>
          <pc:docMk/>
          <pc:sldMk cId="1824970301" sldId="1466"/>
        </pc:sldMkLst>
      </pc:sldChg>
      <pc:sldChg chg="modSp mod">
        <pc:chgData name="C, Vigneshwaran" userId="361f7be8-1fbb-40bb-9ca9-63070c125a19" providerId="ADAL" clId="{CDCA65BA-78E6-49DD-91B3-DA65F5D51F1E}" dt="2023-02-19T06:44:35.714" v="2783" actId="21"/>
        <pc:sldMkLst>
          <pc:docMk/>
          <pc:sldMk cId="3309335680" sldId="1470"/>
        </pc:sldMkLst>
      </pc:sldChg>
      <pc:sldChg chg="modSp mod">
        <pc:chgData name="C, Vigneshwaran" userId="361f7be8-1fbb-40bb-9ca9-63070c125a19" providerId="ADAL" clId="{CDCA65BA-78E6-49DD-91B3-DA65F5D51F1E}" dt="2023-02-21T02:46:02.649" v="3085" actId="20577"/>
        <pc:sldMkLst>
          <pc:docMk/>
          <pc:sldMk cId="637734033" sldId="1482"/>
        </pc:sldMkLst>
      </pc:sldChg>
      <pc:sldChg chg="modSp mod">
        <pc:chgData name="C, Vigneshwaran" userId="361f7be8-1fbb-40bb-9ca9-63070c125a19" providerId="ADAL" clId="{CDCA65BA-78E6-49DD-91B3-DA65F5D51F1E}" dt="2023-02-19T07:01:29.504" v="3052" actId="12"/>
        <pc:sldMkLst>
          <pc:docMk/>
          <pc:sldMk cId="1861229559" sldId="1487"/>
        </pc:sldMkLst>
      </pc:sldChg>
      <pc:sldChg chg="modSp mod">
        <pc:chgData name="C, Vigneshwaran" userId="361f7be8-1fbb-40bb-9ca9-63070c125a19" providerId="ADAL" clId="{CDCA65BA-78E6-49DD-91B3-DA65F5D51F1E}" dt="2023-02-19T07:04:37.190" v="3073" actId="14"/>
        <pc:sldMkLst>
          <pc:docMk/>
          <pc:sldMk cId="1761316535" sldId="1490"/>
        </pc:sldMkLst>
      </pc:sldChg>
      <pc:sldChg chg="addSp delSp modSp mod">
        <pc:chgData name="C, Vigneshwaran" userId="361f7be8-1fbb-40bb-9ca9-63070c125a19" providerId="ADAL" clId="{CDCA65BA-78E6-49DD-91B3-DA65F5D51F1E}" dt="2023-02-18T22:01:51.005" v="63" actId="14100"/>
        <pc:sldMkLst>
          <pc:docMk/>
          <pc:sldMk cId="3417097170" sldId="1495"/>
        </pc:sldMkLst>
      </pc:sldChg>
      <pc:sldChg chg="addSp delSp modSp mod modClrScheme chgLayout">
        <pc:chgData name="C, Vigneshwaran" userId="361f7be8-1fbb-40bb-9ca9-63070c125a19" providerId="ADAL" clId="{CDCA65BA-78E6-49DD-91B3-DA65F5D51F1E}" dt="2023-02-19T07:02:57.912" v="3067" actId="1076"/>
        <pc:sldMkLst>
          <pc:docMk/>
          <pc:sldMk cId="836100919" sldId="1496"/>
        </pc:sldMkLst>
      </pc:sldChg>
      <pc:sldChg chg="modSp mod">
        <pc:chgData name="C, Vigneshwaran" userId="361f7be8-1fbb-40bb-9ca9-63070c125a19" providerId="ADAL" clId="{CDCA65BA-78E6-49DD-91B3-DA65F5D51F1E}" dt="2023-02-19T06:16:17.808" v="2639" actId="20577"/>
        <pc:sldMkLst>
          <pc:docMk/>
          <pc:sldMk cId="1172741730" sldId="1497"/>
        </pc:sldMkLst>
      </pc:sldChg>
      <pc:sldChg chg="modSp mod">
        <pc:chgData name="C, Vigneshwaran" userId="361f7be8-1fbb-40bb-9ca9-63070c125a19" providerId="ADAL" clId="{CDCA65BA-78E6-49DD-91B3-DA65F5D51F1E}" dt="2023-02-19T07:03:23.748" v="3071" actId="108"/>
        <pc:sldMkLst>
          <pc:docMk/>
          <pc:sldMk cId="3299126723" sldId="1499"/>
        </pc:sldMkLst>
      </pc:sldChg>
      <pc:sldChg chg="modSp mod">
        <pc:chgData name="C, Vigneshwaran" userId="361f7be8-1fbb-40bb-9ca9-63070c125a19" providerId="ADAL" clId="{CDCA65BA-78E6-49DD-91B3-DA65F5D51F1E}" dt="2023-02-19T06:48:46.174" v="2904" actId="20577"/>
        <pc:sldMkLst>
          <pc:docMk/>
          <pc:sldMk cId="748986837" sldId="1501"/>
        </pc:sldMkLst>
      </pc:sldChg>
      <pc:sldChg chg="del">
        <pc:chgData name="C, Vigneshwaran" userId="361f7be8-1fbb-40bb-9ca9-63070c125a19" providerId="ADAL" clId="{CDCA65BA-78E6-49DD-91B3-DA65F5D51F1E}" dt="2023-02-18T21:52:31.855" v="23" actId="2696"/>
        <pc:sldMkLst>
          <pc:docMk/>
          <pc:sldMk cId="188040444" sldId="1503"/>
        </pc:sldMkLst>
      </pc:sldChg>
      <pc:sldChg chg="modSp mod">
        <pc:chgData name="C, Vigneshwaran" userId="361f7be8-1fbb-40bb-9ca9-63070c125a19" providerId="ADAL" clId="{CDCA65BA-78E6-49DD-91B3-DA65F5D51F1E}" dt="2023-02-19T07:05:05.740" v="3076" actId="14"/>
        <pc:sldMkLst>
          <pc:docMk/>
          <pc:sldMk cId="1672501253" sldId="1515"/>
        </pc:sldMkLst>
      </pc:sldChg>
      <pc:sldChg chg="modSp mod">
        <pc:chgData name="C, Vigneshwaran" userId="361f7be8-1fbb-40bb-9ca9-63070c125a19" providerId="ADAL" clId="{CDCA65BA-78E6-49DD-91B3-DA65F5D51F1E}" dt="2023-02-19T07:05:11.044" v="3077" actId="14"/>
        <pc:sldMkLst>
          <pc:docMk/>
          <pc:sldMk cId="1837894147" sldId="1516"/>
        </pc:sldMkLst>
      </pc:sldChg>
      <pc:sldChg chg="modSp mod">
        <pc:chgData name="C, Vigneshwaran" userId="361f7be8-1fbb-40bb-9ca9-63070c125a19" providerId="ADAL" clId="{CDCA65BA-78E6-49DD-91B3-DA65F5D51F1E}" dt="2023-02-19T07:05:14.939" v="3078" actId="14"/>
        <pc:sldMkLst>
          <pc:docMk/>
          <pc:sldMk cId="3419783904" sldId="1517"/>
        </pc:sldMkLst>
      </pc:sldChg>
      <pc:sldChg chg="modSp mod">
        <pc:chgData name="C, Vigneshwaran" userId="361f7be8-1fbb-40bb-9ca9-63070c125a19" providerId="ADAL" clId="{CDCA65BA-78E6-49DD-91B3-DA65F5D51F1E}" dt="2023-02-19T07:04:44.973" v="3074" actId="14"/>
        <pc:sldMkLst>
          <pc:docMk/>
          <pc:sldMk cId="4063145682" sldId="1518"/>
        </pc:sldMkLst>
      </pc:sldChg>
      <pc:sldChg chg="modSp mod">
        <pc:chgData name="C, Vigneshwaran" userId="361f7be8-1fbb-40bb-9ca9-63070c125a19" providerId="ADAL" clId="{CDCA65BA-78E6-49DD-91B3-DA65F5D51F1E}" dt="2023-02-19T07:04:50.792" v="3075" actId="14"/>
        <pc:sldMkLst>
          <pc:docMk/>
          <pc:sldMk cId="3567504694" sldId="1519"/>
        </pc:sldMkLst>
      </pc:sldChg>
      <pc:sldChg chg="del">
        <pc:chgData name="C, Vigneshwaran" userId="361f7be8-1fbb-40bb-9ca9-63070c125a19" providerId="ADAL" clId="{CDCA65BA-78E6-49DD-91B3-DA65F5D51F1E}" dt="2023-02-18T22:43:51.455" v="726" actId="2696"/>
        <pc:sldMkLst>
          <pc:docMk/>
          <pc:sldMk cId="3815859295" sldId="1520"/>
        </pc:sldMkLst>
      </pc:sldChg>
      <pc:sldChg chg="addSp delSp modSp mod chgLayout">
        <pc:chgData name="C, Vigneshwaran" userId="361f7be8-1fbb-40bb-9ca9-63070c125a19" providerId="ADAL" clId="{CDCA65BA-78E6-49DD-91B3-DA65F5D51F1E}" dt="2023-02-19T07:05:32.697" v="3081" actId="255"/>
        <pc:sldMkLst>
          <pc:docMk/>
          <pc:sldMk cId="2192687617" sldId="1521"/>
        </pc:sldMkLst>
      </pc:sldChg>
      <pc:sldChg chg="modSp mod">
        <pc:chgData name="C, Vigneshwaran" userId="361f7be8-1fbb-40bb-9ca9-63070c125a19" providerId="ADAL" clId="{CDCA65BA-78E6-49DD-91B3-DA65F5D51F1E}" dt="2023-02-18T23:45:17.387" v="1680" actId="20577"/>
        <pc:sldMkLst>
          <pc:docMk/>
          <pc:sldMk cId="3160463131" sldId="1531"/>
        </pc:sldMkLst>
      </pc:sldChg>
      <pc:sldChg chg="del">
        <pc:chgData name="C, Vigneshwaran" userId="361f7be8-1fbb-40bb-9ca9-63070c125a19" providerId="ADAL" clId="{CDCA65BA-78E6-49DD-91B3-DA65F5D51F1E}" dt="2023-02-18T21:54:02.251" v="29" actId="2696"/>
        <pc:sldMkLst>
          <pc:docMk/>
          <pc:sldMk cId="3923629008" sldId="1535"/>
        </pc:sldMkLst>
      </pc:sldChg>
      <pc:sldChg chg="modSp mod">
        <pc:chgData name="C, Vigneshwaran" userId="361f7be8-1fbb-40bb-9ca9-63070c125a19" providerId="ADAL" clId="{CDCA65BA-78E6-49DD-91B3-DA65F5D51F1E}" dt="2023-02-19T06:17:22.778" v="2657" actId="14100"/>
        <pc:sldMkLst>
          <pc:docMk/>
          <pc:sldMk cId="2996769655" sldId="1536"/>
        </pc:sldMkLst>
      </pc:sldChg>
      <pc:sldChg chg="modSp mod">
        <pc:chgData name="C, Vigneshwaran" userId="361f7be8-1fbb-40bb-9ca9-63070c125a19" providerId="ADAL" clId="{CDCA65BA-78E6-49DD-91B3-DA65F5D51F1E}" dt="2023-02-19T06:49:04.841" v="2906" actId="20577"/>
        <pc:sldMkLst>
          <pc:docMk/>
          <pc:sldMk cId="4225010875" sldId="1537"/>
        </pc:sldMkLst>
      </pc:sldChg>
      <pc:sldChg chg="addSp modSp add mod chgLayout">
        <pc:chgData name="C, Vigneshwaran" userId="361f7be8-1fbb-40bb-9ca9-63070c125a19" providerId="ADAL" clId="{CDCA65BA-78E6-49DD-91B3-DA65F5D51F1E}" dt="2023-02-18T21:53:52.718" v="28"/>
        <pc:sldMkLst>
          <pc:docMk/>
          <pc:sldMk cId="2696618241" sldId="1543"/>
        </pc:sldMkLst>
      </pc:sldChg>
      <pc:sldChg chg="add del">
        <pc:chgData name="C, Vigneshwaran" userId="361f7be8-1fbb-40bb-9ca9-63070c125a19" providerId="ADAL" clId="{CDCA65BA-78E6-49DD-91B3-DA65F5D51F1E}" dt="2023-02-18T21:49:16.507" v="3"/>
        <pc:sldMkLst>
          <pc:docMk/>
          <pc:sldMk cId="217813673" sldId="1544"/>
        </pc:sldMkLst>
      </pc:sldChg>
      <pc:sldChg chg="addSp delSp modSp add mod chgLayout">
        <pc:chgData name="C, Vigneshwaran" userId="361f7be8-1fbb-40bb-9ca9-63070c125a19" providerId="ADAL" clId="{CDCA65BA-78E6-49DD-91B3-DA65F5D51F1E}" dt="2023-02-19T06:49:22.799" v="2912" actId="20577"/>
        <pc:sldMkLst>
          <pc:docMk/>
          <pc:sldMk cId="1757407654" sldId="1544"/>
        </pc:sldMkLst>
      </pc:sldChg>
      <pc:sldChg chg="add del">
        <pc:chgData name="C, Vigneshwaran" userId="361f7be8-1fbb-40bb-9ca9-63070c125a19" providerId="ADAL" clId="{CDCA65BA-78E6-49DD-91B3-DA65F5D51F1E}" dt="2023-02-18T21:49:22.146" v="5"/>
        <pc:sldMkLst>
          <pc:docMk/>
          <pc:sldMk cId="3461492058" sldId="1544"/>
        </pc:sldMkLst>
      </pc:sldChg>
      <pc:sldChg chg="add del">
        <pc:chgData name="C, Vigneshwaran" userId="361f7be8-1fbb-40bb-9ca9-63070c125a19" providerId="ADAL" clId="{CDCA65BA-78E6-49DD-91B3-DA65F5D51F1E}" dt="2023-02-18T21:50:11.963" v="13"/>
        <pc:sldMkLst>
          <pc:docMk/>
          <pc:sldMk cId="438237294" sldId="1545"/>
        </pc:sldMkLst>
      </pc:sldChg>
      <pc:sldChg chg="add del">
        <pc:chgData name="C, Vigneshwaran" userId="361f7be8-1fbb-40bb-9ca9-63070c125a19" providerId="ADAL" clId="{CDCA65BA-78E6-49DD-91B3-DA65F5D51F1E}" dt="2023-02-18T21:50:06.502" v="11"/>
        <pc:sldMkLst>
          <pc:docMk/>
          <pc:sldMk cId="1498495859" sldId="1545"/>
        </pc:sldMkLst>
      </pc:sldChg>
      <pc:sldChg chg="addSp delSp modSp add del mod modClrScheme chgLayout">
        <pc:chgData name="C, Vigneshwaran" userId="361f7be8-1fbb-40bb-9ca9-63070c125a19" providerId="ADAL" clId="{CDCA65BA-78E6-49DD-91B3-DA65F5D51F1E}" dt="2023-02-19T07:04:11.414" v="3072" actId="47"/>
        <pc:sldMkLst>
          <pc:docMk/>
          <pc:sldMk cId="3655196320" sldId="1545"/>
        </pc:sldMkLst>
      </pc:sldChg>
      <pc:sldChg chg="addSp delSp modSp add del mod">
        <pc:chgData name="C, Vigneshwaran" userId="361f7be8-1fbb-40bb-9ca9-63070c125a19" providerId="ADAL" clId="{CDCA65BA-78E6-49DD-91B3-DA65F5D51F1E}" dt="2023-02-18T22:38:42.974" v="683" actId="47"/>
        <pc:sldMkLst>
          <pc:docMk/>
          <pc:sldMk cId="2793077608" sldId="1546"/>
        </pc:sldMkLst>
      </pc:sldChg>
      <pc:sldChg chg="addSp delSp modSp add mod chgLayout">
        <pc:chgData name="C, Vigneshwaran" userId="361f7be8-1fbb-40bb-9ca9-63070c125a19" providerId="ADAL" clId="{CDCA65BA-78E6-49DD-91B3-DA65F5D51F1E}" dt="2023-02-19T07:05:20.569" v="3079" actId="14"/>
        <pc:sldMkLst>
          <pc:docMk/>
          <pc:sldMk cId="3921172882" sldId="1547"/>
        </pc:sldMkLst>
      </pc:sldChg>
      <pc:sldChg chg="delSp modSp new mod">
        <pc:chgData name="C, Vigneshwaran" userId="361f7be8-1fbb-40bb-9ca9-63070c125a19" providerId="ADAL" clId="{CDCA65BA-78E6-49DD-91B3-DA65F5D51F1E}" dt="2023-02-19T07:06:09.035" v="3083" actId="12"/>
        <pc:sldMkLst>
          <pc:docMk/>
          <pc:sldMk cId="1857437770" sldId="1548"/>
        </pc:sldMkLst>
      </pc:sldChg>
      <pc:sldChg chg="addSp delSp modSp new mod">
        <pc:chgData name="C, Vigneshwaran" userId="361f7be8-1fbb-40bb-9ca9-63070c125a19" providerId="ADAL" clId="{CDCA65BA-78E6-49DD-91B3-DA65F5D51F1E}" dt="2023-02-19T04:31:50.895" v="2638" actId="1076"/>
        <pc:sldMkLst>
          <pc:docMk/>
          <pc:sldMk cId="1783974246" sldId="1549"/>
        </pc:sldMkLst>
      </pc:sldChg>
    </pc:docChg>
  </pc:docChgLst>
  <pc:docChgLst>
    <pc:chgData name="C, Vigneshwaran" userId="361f7be8-1fbb-40bb-9ca9-63070c125a19" providerId="ADAL" clId="{58999C41-B957-4DED-A3FE-AE6C8C3FE4F9}"/>
    <pc:docChg chg="undo custSel addSld modSld">
      <pc:chgData name="C, Vigneshwaran" userId="361f7be8-1fbb-40bb-9ca9-63070c125a19" providerId="ADAL" clId="{58999C41-B957-4DED-A3FE-AE6C8C3FE4F9}" dt="2023-02-16T18:11:10.911" v="686" actId="20577"/>
      <pc:docMkLst>
        <pc:docMk/>
      </pc:docMkLst>
      <pc:sldChg chg="addSp delSp modSp mod">
        <pc:chgData name="C, Vigneshwaran" userId="361f7be8-1fbb-40bb-9ca9-63070c125a19" providerId="ADAL" clId="{58999C41-B957-4DED-A3FE-AE6C8C3FE4F9}" dt="2023-02-16T18:08:07.250" v="593" actId="20577"/>
        <pc:sldMkLst>
          <pc:docMk/>
          <pc:sldMk cId="2632562535" sldId="1461"/>
        </pc:sldMkLst>
      </pc:sldChg>
      <pc:sldChg chg="modSp mod">
        <pc:chgData name="C, Vigneshwaran" userId="361f7be8-1fbb-40bb-9ca9-63070c125a19" providerId="ADAL" clId="{58999C41-B957-4DED-A3FE-AE6C8C3FE4F9}" dt="2023-02-16T15:30:46.239" v="60" actId="14100"/>
        <pc:sldMkLst>
          <pc:docMk/>
          <pc:sldMk cId="1824970301" sldId="1466"/>
        </pc:sldMkLst>
      </pc:sldChg>
      <pc:sldChg chg="modSp mod">
        <pc:chgData name="C, Vigneshwaran" userId="361f7be8-1fbb-40bb-9ca9-63070c125a19" providerId="ADAL" clId="{58999C41-B957-4DED-A3FE-AE6C8C3FE4F9}" dt="2023-02-16T15:30:19.050" v="50" actId="21"/>
        <pc:sldMkLst>
          <pc:docMk/>
          <pc:sldMk cId="808085214" sldId="1468"/>
        </pc:sldMkLst>
      </pc:sldChg>
      <pc:sldChg chg="addSp delSp modSp mod">
        <pc:chgData name="C, Vigneshwaran" userId="361f7be8-1fbb-40bb-9ca9-63070c125a19" providerId="ADAL" clId="{58999C41-B957-4DED-A3FE-AE6C8C3FE4F9}" dt="2023-02-16T17:33:21.100" v="179" actId="1076"/>
        <pc:sldMkLst>
          <pc:docMk/>
          <pc:sldMk cId="3309335680" sldId="1470"/>
        </pc:sldMkLst>
      </pc:sldChg>
      <pc:sldChg chg="modSp mod">
        <pc:chgData name="C, Vigneshwaran" userId="361f7be8-1fbb-40bb-9ca9-63070c125a19" providerId="ADAL" clId="{58999C41-B957-4DED-A3FE-AE6C8C3FE4F9}" dt="2023-02-16T15:22:00.406" v="2" actId="20577"/>
        <pc:sldMkLst>
          <pc:docMk/>
          <pc:sldMk cId="637734033" sldId="1482"/>
        </pc:sldMkLst>
      </pc:sldChg>
      <pc:sldChg chg="modSp mod">
        <pc:chgData name="C, Vigneshwaran" userId="361f7be8-1fbb-40bb-9ca9-63070c125a19" providerId="ADAL" clId="{58999C41-B957-4DED-A3FE-AE6C8C3FE4F9}" dt="2023-02-16T18:00:31.665" v="556" actId="20577"/>
        <pc:sldMkLst>
          <pc:docMk/>
          <pc:sldMk cId="1761316535" sldId="1490"/>
        </pc:sldMkLst>
      </pc:sldChg>
      <pc:sldChg chg="modSp mod">
        <pc:chgData name="C, Vigneshwaran" userId="361f7be8-1fbb-40bb-9ca9-63070c125a19" providerId="ADAL" clId="{58999C41-B957-4DED-A3FE-AE6C8C3FE4F9}" dt="2023-02-16T18:11:10.911" v="686" actId="20577"/>
        <pc:sldMkLst>
          <pc:docMk/>
          <pc:sldMk cId="208606455" sldId="1493"/>
        </pc:sldMkLst>
      </pc:sldChg>
      <pc:sldChg chg="delSp modSp mod">
        <pc:chgData name="C, Vigneshwaran" userId="361f7be8-1fbb-40bb-9ca9-63070c125a19" providerId="ADAL" clId="{58999C41-B957-4DED-A3FE-AE6C8C3FE4F9}" dt="2023-02-16T15:26:53.126" v="49" actId="14100"/>
        <pc:sldMkLst>
          <pc:docMk/>
          <pc:sldMk cId="3417097170" sldId="1495"/>
        </pc:sldMkLst>
      </pc:sldChg>
      <pc:sldChg chg="addSp delSp modSp mod">
        <pc:chgData name="C, Vigneshwaran" userId="361f7be8-1fbb-40bb-9ca9-63070c125a19" providerId="ADAL" clId="{58999C41-B957-4DED-A3FE-AE6C8C3FE4F9}" dt="2023-02-16T17:02:54.301" v="73" actId="1076"/>
        <pc:sldMkLst>
          <pc:docMk/>
          <pc:sldMk cId="836100919" sldId="1496"/>
        </pc:sldMkLst>
      </pc:sldChg>
      <pc:sldChg chg="modSp mod">
        <pc:chgData name="C, Vigneshwaran" userId="361f7be8-1fbb-40bb-9ca9-63070c125a19" providerId="ADAL" clId="{58999C41-B957-4DED-A3FE-AE6C8C3FE4F9}" dt="2023-02-16T18:10:30.660" v="655" actId="20577"/>
        <pc:sldMkLst>
          <pc:docMk/>
          <pc:sldMk cId="1172741730" sldId="1497"/>
        </pc:sldMkLst>
      </pc:sldChg>
      <pc:sldChg chg="addSp delSp modSp mod">
        <pc:chgData name="C, Vigneshwaran" userId="361f7be8-1fbb-40bb-9ca9-63070c125a19" providerId="ADAL" clId="{58999C41-B957-4DED-A3FE-AE6C8C3FE4F9}" dt="2023-02-16T18:10:34.411" v="657" actId="20577"/>
        <pc:sldMkLst>
          <pc:docMk/>
          <pc:sldMk cId="532454946" sldId="1498"/>
        </pc:sldMkLst>
      </pc:sldChg>
      <pc:sldChg chg="addSp delSp modSp mod">
        <pc:chgData name="C, Vigneshwaran" userId="361f7be8-1fbb-40bb-9ca9-63070c125a19" providerId="ADAL" clId="{58999C41-B957-4DED-A3FE-AE6C8C3FE4F9}" dt="2023-02-16T17:10:55.671" v="93" actId="14100"/>
        <pc:sldMkLst>
          <pc:docMk/>
          <pc:sldMk cId="3299126723" sldId="1499"/>
        </pc:sldMkLst>
      </pc:sldChg>
      <pc:sldChg chg="addSp delSp modSp mod">
        <pc:chgData name="C, Vigneshwaran" userId="361f7be8-1fbb-40bb-9ca9-63070c125a19" providerId="ADAL" clId="{58999C41-B957-4DED-A3FE-AE6C8C3FE4F9}" dt="2023-02-16T18:10:44.354" v="664" actId="20577"/>
        <pc:sldMkLst>
          <pc:docMk/>
          <pc:sldMk cId="15229031" sldId="1500"/>
        </pc:sldMkLst>
      </pc:sldChg>
      <pc:sldChg chg="addSp delSp modSp mod">
        <pc:chgData name="C, Vigneshwaran" userId="361f7be8-1fbb-40bb-9ca9-63070c125a19" providerId="ADAL" clId="{58999C41-B957-4DED-A3FE-AE6C8C3FE4F9}" dt="2023-02-16T17:32:32.847" v="176" actId="1076"/>
        <pc:sldMkLst>
          <pc:docMk/>
          <pc:sldMk cId="748986837" sldId="1501"/>
        </pc:sldMkLst>
      </pc:sldChg>
      <pc:sldChg chg="addSp delSp modSp mod">
        <pc:chgData name="C, Vigneshwaran" userId="361f7be8-1fbb-40bb-9ca9-63070c125a19" providerId="ADAL" clId="{58999C41-B957-4DED-A3FE-AE6C8C3FE4F9}" dt="2023-02-16T18:06:45.640" v="568"/>
        <pc:sldMkLst>
          <pc:docMk/>
          <pc:sldMk cId="950488650" sldId="1502"/>
        </pc:sldMkLst>
      </pc:sldChg>
      <pc:sldChg chg="addSp modSp mod">
        <pc:chgData name="C, Vigneshwaran" userId="361f7be8-1fbb-40bb-9ca9-63070c125a19" providerId="ADAL" clId="{58999C41-B957-4DED-A3FE-AE6C8C3FE4F9}" dt="2023-02-16T18:07:21.545" v="586" actId="20577"/>
        <pc:sldMkLst>
          <pc:docMk/>
          <pc:sldMk cId="188040444" sldId="1503"/>
        </pc:sldMkLst>
      </pc:sldChg>
      <pc:sldChg chg="modSp mod">
        <pc:chgData name="C, Vigneshwaran" userId="361f7be8-1fbb-40bb-9ca9-63070c125a19" providerId="ADAL" clId="{58999C41-B957-4DED-A3FE-AE6C8C3FE4F9}" dt="2023-02-16T18:03:54.496" v="566" actId="14"/>
        <pc:sldMkLst>
          <pc:docMk/>
          <pc:sldMk cId="1837894147" sldId="1516"/>
        </pc:sldMkLst>
      </pc:sldChg>
      <pc:sldChg chg="modSp mod">
        <pc:chgData name="C, Vigneshwaran" userId="361f7be8-1fbb-40bb-9ca9-63070c125a19" providerId="ADAL" clId="{58999C41-B957-4DED-A3FE-AE6C8C3FE4F9}" dt="2023-02-16T18:02:14.233" v="562"/>
        <pc:sldMkLst>
          <pc:docMk/>
          <pc:sldMk cId="4063145682" sldId="1518"/>
        </pc:sldMkLst>
      </pc:sldChg>
      <pc:sldChg chg="modSp mod">
        <pc:chgData name="C, Vigneshwaran" userId="361f7be8-1fbb-40bb-9ca9-63070c125a19" providerId="ADAL" clId="{58999C41-B957-4DED-A3FE-AE6C8C3FE4F9}" dt="2023-02-16T18:02:28.700" v="563" actId="6549"/>
        <pc:sldMkLst>
          <pc:docMk/>
          <pc:sldMk cId="3567504694" sldId="1519"/>
        </pc:sldMkLst>
      </pc:sldChg>
      <pc:sldChg chg="modSp mod">
        <pc:chgData name="C, Vigneshwaran" userId="361f7be8-1fbb-40bb-9ca9-63070c125a19" providerId="ADAL" clId="{58999C41-B957-4DED-A3FE-AE6C8C3FE4F9}" dt="2023-02-16T18:04:44.305" v="567"/>
        <pc:sldMkLst>
          <pc:docMk/>
          <pc:sldMk cId="3815859295" sldId="1520"/>
        </pc:sldMkLst>
      </pc:sldChg>
      <pc:sldChg chg="addSp modSp mod">
        <pc:chgData name="C, Vigneshwaran" userId="361f7be8-1fbb-40bb-9ca9-63070c125a19" providerId="ADAL" clId="{58999C41-B957-4DED-A3FE-AE6C8C3FE4F9}" dt="2023-02-16T18:08:22.275" v="608" actId="20577"/>
        <pc:sldMkLst>
          <pc:docMk/>
          <pc:sldMk cId="2301701331" sldId="1523"/>
        </pc:sldMkLst>
      </pc:sldChg>
      <pc:sldChg chg="addSp delSp modSp mod">
        <pc:chgData name="C, Vigneshwaran" userId="361f7be8-1fbb-40bb-9ca9-63070c125a19" providerId="ADAL" clId="{58999C41-B957-4DED-A3FE-AE6C8C3FE4F9}" dt="2023-02-16T18:08:42.864" v="610" actId="20577"/>
        <pc:sldMkLst>
          <pc:docMk/>
          <pc:sldMk cId="1631961632" sldId="1524"/>
        </pc:sldMkLst>
      </pc:sldChg>
      <pc:sldChg chg="addSp modSp mod">
        <pc:chgData name="C, Vigneshwaran" userId="361f7be8-1fbb-40bb-9ca9-63070c125a19" providerId="ADAL" clId="{58999C41-B957-4DED-A3FE-AE6C8C3FE4F9}" dt="2023-02-16T18:08:52.835" v="625" actId="20577"/>
        <pc:sldMkLst>
          <pc:docMk/>
          <pc:sldMk cId="3577406834" sldId="1525"/>
        </pc:sldMkLst>
      </pc:sldChg>
      <pc:sldChg chg="addSp modSp mod">
        <pc:chgData name="C, Vigneshwaran" userId="361f7be8-1fbb-40bb-9ca9-63070c125a19" providerId="ADAL" clId="{58999C41-B957-4DED-A3FE-AE6C8C3FE4F9}" dt="2023-02-16T18:09:03.570" v="631" actId="20577"/>
        <pc:sldMkLst>
          <pc:docMk/>
          <pc:sldMk cId="3887814448" sldId="1526"/>
        </pc:sldMkLst>
      </pc:sldChg>
      <pc:sldChg chg="addSp delSp modSp mod">
        <pc:chgData name="C, Vigneshwaran" userId="361f7be8-1fbb-40bb-9ca9-63070c125a19" providerId="ADAL" clId="{58999C41-B957-4DED-A3FE-AE6C8C3FE4F9}" dt="2023-02-16T18:09:22.935" v="632"/>
        <pc:sldMkLst>
          <pc:docMk/>
          <pc:sldMk cId="1036052162" sldId="1527"/>
        </pc:sldMkLst>
      </pc:sldChg>
      <pc:sldChg chg="addSp modSp mod">
        <pc:chgData name="C, Vigneshwaran" userId="361f7be8-1fbb-40bb-9ca9-63070c125a19" providerId="ADAL" clId="{58999C41-B957-4DED-A3FE-AE6C8C3FE4F9}" dt="2023-02-16T18:09:33.793" v="636" actId="20577"/>
        <pc:sldMkLst>
          <pc:docMk/>
          <pc:sldMk cId="1151501580" sldId="1528"/>
        </pc:sldMkLst>
      </pc:sldChg>
      <pc:sldChg chg="addSp delSp modSp mod">
        <pc:chgData name="C, Vigneshwaran" userId="361f7be8-1fbb-40bb-9ca9-63070c125a19" providerId="ADAL" clId="{58999C41-B957-4DED-A3FE-AE6C8C3FE4F9}" dt="2023-02-16T18:09:56.340" v="649" actId="20577"/>
        <pc:sldMkLst>
          <pc:docMk/>
          <pc:sldMk cId="3466908322" sldId="1529"/>
        </pc:sldMkLst>
      </pc:sldChg>
      <pc:sldChg chg="addSp modSp mod">
        <pc:chgData name="C, Vigneshwaran" userId="361f7be8-1fbb-40bb-9ca9-63070c125a19" providerId="ADAL" clId="{58999C41-B957-4DED-A3FE-AE6C8C3FE4F9}" dt="2023-02-16T18:10:04.923" v="654" actId="20577"/>
        <pc:sldMkLst>
          <pc:docMk/>
          <pc:sldMk cId="3160463131" sldId="1531"/>
        </pc:sldMkLst>
      </pc:sldChg>
      <pc:sldChg chg="addSp modSp mod">
        <pc:chgData name="C, Vigneshwaran" userId="361f7be8-1fbb-40bb-9ca9-63070c125a19" providerId="ADAL" clId="{58999C41-B957-4DED-A3FE-AE6C8C3FE4F9}" dt="2023-02-16T18:09:41.458" v="640" actId="20577"/>
        <pc:sldMkLst>
          <pc:docMk/>
          <pc:sldMk cId="1964769578" sldId="1534"/>
        </pc:sldMkLst>
      </pc:sldChg>
      <pc:sldChg chg="addSp modSp mod">
        <pc:chgData name="C, Vigneshwaran" userId="361f7be8-1fbb-40bb-9ca9-63070c125a19" providerId="ADAL" clId="{58999C41-B957-4DED-A3FE-AE6C8C3FE4F9}" dt="2023-02-16T18:07:13.014" v="582" actId="20577"/>
        <pc:sldMkLst>
          <pc:docMk/>
          <pc:sldMk cId="3923629008" sldId="1535"/>
        </pc:sldMkLst>
      </pc:sldChg>
      <pc:sldChg chg="addSp delSp modSp add mod">
        <pc:chgData name="C, Vigneshwaran" userId="361f7be8-1fbb-40bb-9ca9-63070c125a19" providerId="ADAL" clId="{58999C41-B957-4DED-A3FE-AE6C8C3FE4F9}" dt="2023-02-16T18:10:39.666" v="660" actId="20577"/>
        <pc:sldMkLst>
          <pc:docMk/>
          <pc:sldMk cId="2996769655" sldId="1536"/>
        </pc:sldMkLst>
      </pc:sldChg>
      <pc:sldChg chg="addSp modSp add mod">
        <pc:chgData name="C, Vigneshwaran" userId="361f7be8-1fbb-40bb-9ca9-63070c125a19" providerId="ADAL" clId="{58999C41-B957-4DED-A3FE-AE6C8C3FE4F9}" dt="2023-02-16T18:06:56.953" v="569"/>
        <pc:sldMkLst>
          <pc:docMk/>
          <pc:sldMk cId="4225010875" sldId="1537"/>
        </pc:sldMkLst>
      </pc:sldChg>
    </pc:docChg>
  </pc:docChgLst>
  <pc:docChgLst>
    <pc:chgData name="C, Vigneshwaran" userId="361f7be8-1fbb-40bb-9ca9-63070c125a19" providerId="ADAL" clId="{0F6B5AEC-FE4B-47A1-BC4B-0726F1B46193}"/>
    <pc:docChg chg="undo custSel addSld delSld modSld sldOrd">
      <pc:chgData name="C, Vigneshwaran" userId="361f7be8-1fbb-40bb-9ca9-63070c125a19" providerId="ADAL" clId="{0F6B5AEC-FE4B-47A1-BC4B-0726F1B46193}" dt="2025-02-24T06:08:54.265" v="3209" actId="6549"/>
      <pc:docMkLst>
        <pc:docMk/>
      </pc:docMkLst>
      <pc:sldChg chg="modSp mod modAnim">
        <pc:chgData name="C, Vigneshwaran" userId="361f7be8-1fbb-40bb-9ca9-63070c125a19" providerId="ADAL" clId="{0F6B5AEC-FE4B-47A1-BC4B-0726F1B46193}" dt="2025-02-23T10:14:56.343" v="1843"/>
        <pc:sldMkLst>
          <pc:docMk/>
          <pc:sldMk cId="3467054861" sldId="269"/>
        </pc:sldMkLst>
        <pc:spChg chg="mod">
          <ac:chgData name="C, Vigneshwaran" userId="361f7be8-1fbb-40bb-9ca9-63070c125a19" providerId="ADAL" clId="{0F6B5AEC-FE4B-47A1-BC4B-0726F1B46193}" dt="2025-02-20T08:12:31.793" v="328" actId="1076"/>
          <ac:spMkLst>
            <pc:docMk/>
            <pc:sldMk cId="3467054861" sldId="269"/>
            <ac:spMk id="6" creationId="{38177FEB-49C1-4F1F-B148-9E0D1B02DDFC}"/>
          </ac:spMkLst>
        </pc:spChg>
      </pc:sldChg>
      <pc:sldChg chg="modSp mod">
        <pc:chgData name="C, Vigneshwaran" userId="361f7be8-1fbb-40bb-9ca9-63070c125a19" providerId="ADAL" clId="{0F6B5AEC-FE4B-47A1-BC4B-0726F1B46193}" dt="2025-02-24T04:25:31.361" v="3028" actId="20577"/>
        <pc:sldMkLst>
          <pc:docMk/>
          <pc:sldMk cId="637734033" sldId="1482"/>
        </pc:sldMkLst>
        <pc:spChg chg="mod">
          <ac:chgData name="C, Vigneshwaran" userId="361f7be8-1fbb-40bb-9ca9-63070c125a19" providerId="ADAL" clId="{0F6B5AEC-FE4B-47A1-BC4B-0726F1B46193}" dt="2025-02-24T04:25:31.361" v="3028" actId="20577"/>
          <ac:spMkLst>
            <pc:docMk/>
            <pc:sldMk cId="637734033" sldId="1482"/>
            <ac:spMk id="4" creationId="{C38EDBEC-5C84-4343-BF6B-842B66D20244}"/>
          </ac:spMkLst>
        </pc:spChg>
      </pc:sldChg>
      <pc:sldChg chg="delSp modSp mod delAnim">
        <pc:chgData name="C, Vigneshwaran" userId="361f7be8-1fbb-40bb-9ca9-63070c125a19" providerId="ADAL" clId="{0F6B5AEC-FE4B-47A1-BC4B-0726F1B46193}" dt="2025-02-20T09:14:42.368" v="1039" actId="478"/>
        <pc:sldMkLst>
          <pc:docMk/>
          <pc:sldMk cId="700385411" sldId="1486"/>
        </pc:sldMkLst>
      </pc:sldChg>
      <pc:sldChg chg="addSp delSp modSp mod ord">
        <pc:chgData name="C, Vigneshwaran" userId="361f7be8-1fbb-40bb-9ca9-63070c125a19" providerId="ADAL" clId="{0F6B5AEC-FE4B-47A1-BC4B-0726F1B46193}" dt="2025-02-23T11:10:10.371" v="1963" actId="20577"/>
        <pc:sldMkLst>
          <pc:docMk/>
          <pc:sldMk cId="1861229559" sldId="1487"/>
        </pc:sldMkLst>
        <pc:spChg chg="mod">
          <ac:chgData name="C, Vigneshwaran" userId="361f7be8-1fbb-40bb-9ca9-63070c125a19" providerId="ADAL" clId="{0F6B5AEC-FE4B-47A1-BC4B-0726F1B46193}" dt="2025-02-23T11:10:10.371" v="1963" actId="20577"/>
          <ac:spMkLst>
            <pc:docMk/>
            <pc:sldMk cId="1861229559" sldId="1487"/>
            <ac:spMk id="8" creationId="{653CF29B-786E-4758-B905-F902F40873A8}"/>
          </ac:spMkLst>
        </pc:spChg>
      </pc:sldChg>
      <pc:sldChg chg="modSp mod">
        <pc:chgData name="C, Vigneshwaran" userId="361f7be8-1fbb-40bb-9ca9-63070c125a19" providerId="ADAL" clId="{0F6B5AEC-FE4B-47A1-BC4B-0726F1B46193}" dt="2025-02-24T06:08:54.265" v="3209" actId="6549"/>
        <pc:sldMkLst>
          <pc:docMk/>
          <pc:sldMk cId="1857437770" sldId="1548"/>
        </pc:sldMkLst>
        <pc:spChg chg="mod">
          <ac:chgData name="C, Vigneshwaran" userId="361f7be8-1fbb-40bb-9ca9-63070c125a19" providerId="ADAL" clId="{0F6B5AEC-FE4B-47A1-BC4B-0726F1B46193}" dt="2025-02-24T06:08:54.265" v="3209" actId="6549"/>
          <ac:spMkLst>
            <pc:docMk/>
            <pc:sldMk cId="1857437770" sldId="1548"/>
            <ac:spMk id="7" creationId="{17055D8B-D11C-8E84-F601-C0F54F096E80}"/>
          </ac:spMkLst>
        </pc:spChg>
      </pc:sldChg>
      <pc:sldChg chg="addSp modSp del mod ord">
        <pc:chgData name="C, Vigneshwaran" userId="361f7be8-1fbb-40bb-9ca9-63070c125a19" providerId="ADAL" clId="{0F6B5AEC-FE4B-47A1-BC4B-0726F1B46193}" dt="2025-02-23T04:50:59.118" v="1624" actId="2696"/>
        <pc:sldMkLst>
          <pc:docMk/>
          <pc:sldMk cId="2994870082" sldId="1552"/>
        </pc:sldMkLst>
      </pc:sldChg>
      <pc:sldChg chg="addSp modSp mod">
        <pc:chgData name="C, Vigneshwaran" userId="361f7be8-1fbb-40bb-9ca9-63070c125a19" providerId="ADAL" clId="{0F6B5AEC-FE4B-47A1-BC4B-0726F1B46193}" dt="2025-02-24T05:29:26.608" v="3112" actId="114"/>
        <pc:sldMkLst>
          <pc:docMk/>
          <pc:sldMk cId="3642891286" sldId="1554"/>
        </pc:sldMkLst>
        <pc:spChg chg="mod">
          <ac:chgData name="C, Vigneshwaran" userId="361f7be8-1fbb-40bb-9ca9-63070c125a19" providerId="ADAL" clId="{0F6B5AEC-FE4B-47A1-BC4B-0726F1B46193}" dt="2025-02-20T05:30:55.803" v="67" actId="20577"/>
          <ac:spMkLst>
            <pc:docMk/>
            <pc:sldMk cId="3642891286" sldId="1554"/>
            <ac:spMk id="5" creationId="{26E11E4B-425E-78D2-BD79-CEC1234BD4D8}"/>
          </ac:spMkLst>
        </pc:spChg>
        <pc:spChg chg="mod">
          <ac:chgData name="C, Vigneshwaran" userId="361f7be8-1fbb-40bb-9ca9-63070c125a19" providerId="ADAL" clId="{0F6B5AEC-FE4B-47A1-BC4B-0726F1B46193}" dt="2025-02-24T05:29:26.608" v="3112" actId="114"/>
          <ac:spMkLst>
            <pc:docMk/>
            <pc:sldMk cId="3642891286" sldId="1554"/>
            <ac:spMk id="8" creationId="{647C3B2C-79A4-B2FD-AB4B-779734820263}"/>
          </ac:spMkLst>
        </pc:spChg>
      </pc:sldChg>
      <pc:sldChg chg="addSp delSp modSp del mod">
        <pc:chgData name="C, Vigneshwaran" userId="361f7be8-1fbb-40bb-9ca9-63070c125a19" providerId="ADAL" clId="{0F6B5AEC-FE4B-47A1-BC4B-0726F1B46193}" dt="2025-02-23T15:19:12.083" v="2823" actId="2696"/>
        <pc:sldMkLst>
          <pc:docMk/>
          <pc:sldMk cId="2445282435" sldId="1555"/>
        </pc:sldMkLst>
      </pc:sldChg>
      <pc:sldChg chg="addSp delSp modSp mod">
        <pc:chgData name="C, Vigneshwaran" userId="361f7be8-1fbb-40bb-9ca9-63070c125a19" providerId="ADAL" clId="{0F6B5AEC-FE4B-47A1-BC4B-0726F1B46193}" dt="2025-02-24T04:18:33.510" v="2942" actId="478"/>
        <pc:sldMkLst>
          <pc:docMk/>
          <pc:sldMk cId="2974826149" sldId="1556"/>
        </pc:sldMkLst>
      </pc:sldChg>
      <pc:sldChg chg="addSp delSp modSp mod">
        <pc:chgData name="C, Vigneshwaran" userId="361f7be8-1fbb-40bb-9ca9-63070c125a19" providerId="ADAL" clId="{0F6B5AEC-FE4B-47A1-BC4B-0726F1B46193}" dt="2025-02-24T04:17:50.482" v="2936" actId="20577"/>
        <pc:sldMkLst>
          <pc:docMk/>
          <pc:sldMk cId="1775509565" sldId="1557"/>
        </pc:sldMkLst>
      </pc:sldChg>
      <pc:sldChg chg="addSp delSp modSp mod">
        <pc:chgData name="C, Vigneshwaran" userId="361f7be8-1fbb-40bb-9ca9-63070c125a19" providerId="ADAL" clId="{0F6B5AEC-FE4B-47A1-BC4B-0726F1B46193}" dt="2025-02-23T12:43:09.461" v="2667" actId="20577"/>
        <pc:sldMkLst>
          <pc:docMk/>
          <pc:sldMk cId="419100356" sldId="1558"/>
        </pc:sldMkLst>
        <pc:spChg chg="mod">
          <ac:chgData name="C, Vigneshwaran" userId="361f7be8-1fbb-40bb-9ca9-63070c125a19" providerId="ADAL" clId="{0F6B5AEC-FE4B-47A1-BC4B-0726F1B46193}" dt="2025-02-23T12:43:09.461" v="2667" actId="20577"/>
          <ac:spMkLst>
            <pc:docMk/>
            <pc:sldMk cId="419100356" sldId="1558"/>
            <ac:spMk id="3" creationId="{30FF599C-CEB9-949C-7356-EEBA80874237}"/>
          </ac:spMkLst>
        </pc:spChg>
        <pc:spChg chg="add mod">
          <ac:chgData name="C, Vigneshwaran" userId="361f7be8-1fbb-40bb-9ca9-63070c125a19" providerId="ADAL" clId="{0F6B5AEC-FE4B-47A1-BC4B-0726F1B46193}" dt="2025-02-23T11:52:41.537" v="2128"/>
          <ac:spMkLst>
            <pc:docMk/>
            <pc:sldMk cId="419100356" sldId="1558"/>
            <ac:spMk id="8" creationId="{09BA59A6-47E9-1BB5-6665-7545FBB9B588}"/>
          </ac:spMkLst>
        </pc:spChg>
      </pc:sldChg>
      <pc:sldChg chg="addSp modSp mod">
        <pc:chgData name="C, Vigneshwaran" userId="361f7be8-1fbb-40bb-9ca9-63070c125a19" providerId="ADAL" clId="{0F6B5AEC-FE4B-47A1-BC4B-0726F1B46193}" dt="2025-02-24T04:27:01.033" v="3031" actId="20577"/>
        <pc:sldMkLst>
          <pc:docMk/>
          <pc:sldMk cId="2210729683" sldId="1559"/>
        </pc:sldMkLst>
      </pc:sldChg>
      <pc:sldChg chg="addSp delSp modSp mod">
        <pc:chgData name="C, Vigneshwaran" userId="361f7be8-1fbb-40bb-9ca9-63070c125a19" providerId="ADAL" clId="{0F6B5AEC-FE4B-47A1-BC4B-0726F1B46193}" dt="2025-02-23T12:29:40.537" v="2623" actId="20577"/>
        <pc:sldMkLst>
          <pc:docMk/>
          <pc:sldMk cId="2051046738" sldId="1560"/>
        </pc:sldMkLst>
      </pc:sldChg>
      <pc:sldChg chg="addSp delSp modSp mod">
        <pc:chgData name="C, Vigneshwaran" userId="361f7be8-1fbb-40bb-9ca9-63070c125a19" providerId="ADAL" clId="{0F6B5AEC-FE4B-47A1-BC4B-0726F1B46193}" dt="2025-02-23T12:53:47.295" v="2672" actId="21"/>
        <pc:sldMkLst>
          <pc:docMk/>
          <pc:sldMk cId="3301739734" sldId="1561"/>
        </pc:sldMkLst>
        <pc:spChg chg="mod">
          <ac:chgData name="C, Vigneshwaran" userId="361f7be8-1fbb-40bb-9ca9-63070c125a19" providerId="ADAL" clId="{0F6B5AEC-FE4B-47A1-BC4B-0726F1B46193}" dt="2025-02-23T07:07:40.514" v="1739" actId="6549"/>
          <ac:spMkLst>
            <pc:docMk/>
            <pc:sldMk cId="3301739734" sldId="1561"/>
            <ac:spMk id="3" creationId="{F13BFBC9-EDEF-6697-4C63-2B18F3F6E6AE}"/>
          </ac:spMkLst>
        </pc:spChg>
        <pc:spChg chg="add mod">
          <ac:chgData name="C, Vigneshwaran" userId="361f7be8-1fbb-40bb-9ca9-63070c125a19" providerId="ADAL" clId="{0F6B5AEC-FE4B-47A1-BC4B-0726F1B46193}" dt="2025-02-20T06:11:09.988" v="187" actId="20577"/>
          <ac:spMkLst>
            <pc:docMk/>
            <pc:sldMk cId="3301739734" sldId="1561"/>
            <ac:spMk id="4" creationId="{0C323A48-830A-BB1F-C3E4-6630C75EF0A9}"/>
          </ac:spMkLst>
        </pc:spChg>
      </pc:sldChg>
      <pc:sldChg chg="addSp delSp modSp mod">
        <pc:chgData name="C, Vigneshwaran" userId="361f7be8-1fbb-40bb-9ca9-63070c125a19" providerId="ADAL" clId="{0F6B5AEC-FE4B-47A1-BC4B-0726F1B46193}" dt="2025-02-24T06:03:48.169" v="3175" actId="478"/>
        <pc:sldMkLst>
          <pc:docMk/>
          <pc:sldMk cId="1267604425" sldId="1562"/>
        </pc:sldMkLst>
      </pc:sldChg>
      <pc:sldChg chg="addSp modSp mod ord">
        <pc:chgData name="C, Vigneshwaran" userId="361f7be8-1fbb-40bb-9ca9-63070c125a19" providerId="ADAL" clId="{0F6B5AEC-FE4B-47A1-BC4B-0726F1B46193}" dt="2025-02-24T05:54:25.002" v="3114" actId="14100"/>
        <pc:sldMkLst>
          <pc:docMk/>
          <pc:sldMk cId="2339488741" sldId="1563"/>
        </pc:sldMkLst>
      </pc:sldChg>
      <pc:sldChg chg="modSp mod">
        <pc:chgData name="C, Vigneshwaran" userId="361f7be8-1fbb-40bb-9ca9-63070c125a19" providerId="ADAL" clId="{0F6B5AEC-FE4B-47A1-BC4B-0726F1B46193}" dt="2025-02-23T10:21:43.680" v="1863" actId="114"/>
        <pc:sldMkLst>
          <pc:docMk/>
          <pc:sldMk cId="2828106775" sldId="1564"/>
        </pc:sldMkLst>
        <pc:spChg chg="mod">
          <ac:chgData name="C, Vigneshwaran" userId="361f7be8-1fbb-40bb-9ca9-63070c125a19" providerId="ADAL" clId="{0F6B5AEC-FE4B-47A1-BC4B-0726F1B46193}" dt="2025-02-23T10:21:43.680" v="1863" actId="114"/>
          <ac:spMkLst>
            <pc:docMk/>
            <pc:sldMk cId="2828106775" sldId="1564"/>
            <ac:spMk id="3" creationId="{C0782CE4-5BE5-7AC3-EA63-586F303ADF31}"/>
          </ac:spMkLst>
        </pc:spChg>
      </pc:sldChg>
      <pc:sldChg chg="addSp delSp modSp mod">
        <pc:chgData name="C, Vigneshwaran" userId="361f7be8-1fbb-40bb-9ca9-63070c125a19" providerId="ADAL" clId="{0F6B5AEC-FE4B-47A1-BC4B-0726F1B46193}" dt="2025-02-24T05:27:44.905" v="3095" actId="1076"/>
        <pc:sldMkLst>
          <pc:docMk/>
          <pc:sldMk cId="125376270" sldId="1566"/>
        </pc:sldMkLst>
        <pc:spChg chg="mod">
          <ac:chgData name="C, Vigneshwaran" userId="361f7be8-1fbb-40bb-9ca9-63070c125a19" providerId="ADAL" clId="{0F6B5AEC-FE4B-47A1-BC4B-0726F1B46193}" dt="2025-02-23T12:15:54.944" v="2453" actId="1076"/>
          <ac:spMkLst>
            <pc:docMk/>
            <pc:sldMk cId="125376270" sldId="1566"/>
            <ac:spMk id="5" creationId="{85D75EC9-E461-B836-5950-EDA7DDB6E355}"/>
          </ac:spMkLst>
        </pc:spChg>
        <pc:spChg chg="mod">
          <ac:chgData name="C, Vigneshwaran" userId="361f7be8-1fbb-40bb-9ca9-63070c125a19" providerId="ADAL" clId="{0F6B5AEC-FE4B-47A1-BC4B-0726F1B46193}" dt="2025-02-23T12:16:12.438" v="2460" actId="1076"/>
          <ac:spMkLst>
            <pc:docMk/>
            <pc:sldMk cId="125376270" sldId="1566"/>
            <ac:spMk id="7" creationId="{BC9CF747-DA2B-7FC7-190C-9551203366C2}"/>
          </ac:spMkLst>
        </pc:spChg>
        <pc:spChg chg="mod">
          <ac:chgData name="C, Vigneshwaran" userId="361f7be8-1fbb-40bb-9ca9-63070c125a19" providerId="ADAL" clId="{0F6B5AEC-FE4B-47A1-BC4B-0726F1B46193}" dt="2025-02-24T05:26:14.986" v="3072" actId="1076"/>
          <ac:spMkLst>
            <pc:docMk/>
            <pc:sldMk cId="125376270" sldId="1566"/>
            <ac:spMk id="8" creationId="{06E57CD3-9514-D459-3778-BB655A34C419}"/>
          </ac:spMkLst>
        </pc:spChg>
        <pc:spChg chg="mod">
          <ac:chgData name="C, Vigneshwaran" userId="361f7be8-1fbb-40bb-9ca9-63070c125a19" providerId="ADAL" clId="{0F6B5AEC-FE4B-47A1-BC4B-0726F1B46193}" dt="2025-02-23T12:12:35.821" v="2412" actId="1076"/>
          <ac:spMkLst>
            <pc:docMk/>
            <pc:sldMk cId="125376270" sldId="1566"/>
            <ac:spMk id="10" creationId="{7C30297B-358A-6568-89FC-8FE2AF511B96}"/>
          </ac:spMkLst>
        </pc:spChg>
        <pc:spChg chg="ord">
          <ac:chgData name="C, Vigneshwaran" userId="361f7be8-1fbb-40bb-9ca9-63070c125a19" providerId="ADAL" clId="{0F6B5AEC-FE4B-47A1-BC4B-0726F1B46193}" dt="2025-02-23T12:22:50.976" v="2604" actId="167"/>
          <ac:spMkLst>
            <pc:docMk/>
            <pc:sldMk cId="125376270" sldId="1566"/>
            <ac:spMk id="12" creationId="{38A3D135-C4E1-1C72-E4DB-231B81C522DC}"/>
          </ac:spMkLst>
        </pc:spChg>
        <pc:spChg chg="mod ord">
          <ac:chgData name="C, Vigneshwaran" userId="361f7be8-1fbb-40bb-9ca9-63070c125a19" providerId="ADAL" clId="{0F6B5AEC-FE4B-47A1-BC4B-0726F1B46193}" dt="2025-02-23T12:23:20.170" v="2611" actId="1076"/>
          <ac:spMkLst>
            <pc:docMk/>
            <pc:sldMk cId="125376270" sldId="1566"/>
            <ac:spMk id="18" creationId="{B8B12710-278E-0159-697E-1E5D4ACC2A72}"/>
          </ac:spMkLst>
        </pc:spChg>
        <pc:spChg chg="mod">
          <ac:chgData name="C, Vigneshwaran" userId="361f7be8-1fbb-40bb-9ca9-63070c125a19" providerId="ADAL" clId="{0F6B5AEC-FE4B-47A1-BC4B-0726F1B46193}" dt="2025-02-23T12:19:26.979" v="2494" actId="1076"/>
          <ac:spMkLst>
            <pc:docMk/>
            <pc:sldMk cId="125376270" sldId="1566"/>
            <ac:spMk id="21" creationId="{43334246-144D-F2FA-0826-F32FD123CD0D}"/>
          </ac:spMkLst>
        </pc:spChg>
        <pc:spChg chg="mod">
          <ac:chgData name="C, Vigneshwaran" userId="361f7be8-1fbb-40bb-9ca9-63070c125a19" providerId="ADAL" clId="{0F6B5AEC-FE4B-47A1-BC4B-0726F1B46193}" dt="2025-02-24T05:27:44.905" v="3095" actId="1076"/>
          <ac:spMkLst>
            <pc:docMk/>
            <pc:sldMk cId="125376270" sldId="1566"/>
            <ac:spMk id="26" creationId="{F2D1D7E5-B279-49DF-E240-4E24F222CBE1}"/>
          </ac:spMkLst>
        </pc:spChg>
        <pc:spChg chg="mod">
          <ac:chgData name="C, Vigneshwaran" userId="361f7be8-1fbb-40bb-9ca9-63070c125a19" providerId="ADAL" clId="{0F6B5AEC-FE4B-47A1-BC4B-0726F1B46193}" dt="2025-02-24T05:27:04.647" v="3086" actId="20577"/>
          <ac:spMkLst>
            <pc:docMk/>
            <pc:sldMk cId="125376270" sldId="1566"/>
            <ac:spMk id="27" creationId="{13EB328E-BC42-CB75-ADCC-89D40714B0A6}"/>
          </ac:spMkLst>
        </pc:spChg>
        <pc:spChg chg="mod">
          <ac:chgData name="C, Vigneshwaran" userId="361f7be8-1fbb-40bb-9ca9-63070c125a19" providerId="ADAL" clId="{0F6B5AEC-FE4B-47A1-BC4B-0726F1B46193}" dt="2025-02-24T05:25:35.843" v="3060" actId="1076"/>
          <ac:spMkLst>
            <pc:docMk/>
            <pc:sldMk cId="125376270" sldId="1566"/>
            <ac:spMk id="28" creationId="{71F6B47D-49CC-D83E-75B2-2062E1DFD88B}"/>
          </ac:spMkLst>
        </pc:spChg>
        <pc:spChg chg="mod">
          <ac:chgData name="C, Vigneshwaran" userId="361f7be8-1fbb-40bb-9ca9-63070c125a19" providerId="ADAL" clId="{0F6B5AEC-FE4B-47A1-BC4B-0726F1B46193}" dt="2025-02-24T05:26:58.558" v="3080" actId="20577"/>
          <ac:spMkLst>
            <pc:docMk/>
            <pc:sldMk cId="125376270" sldId="1566"/>
            <ac:spMk id="29" creationId="{533D202F-6C52-0AEA-1B35-8C6A160A5711}"/>
          </ac:spMkLst>
        </pc:spChg>
        <pc:spChg chg="mod">
          <ac:chgData name="C, Vigneshwaran" userId="361f7be8-1fbb-40bb-9ca9-63070c125a19" providerId="ADAL" clId="{0F6B5AEC-FE4B-47A1-BC4B-0726F1B46193}" dt="2025-02-24T05:27:01.313" v="3082" actId="20577"/>
          <ac:spMkLst>
            <pc:docMk/>
            <pc:sldMk cId="125376270" sldId="1566"/>
            <ac:spMk id="30" creationId="{356FD964-69F5-A2D0-11BA-6FEB1E451085}"/>
          </ac:spMkLst>
        </pc:spChg>
        <pc:spChg chg="mod">
          <ac:chgData name="C, Vigneshwaran" userId="361f7be8-1fbb-40bb-9ca9-63070c125a19" providerId="ADAL" clId="{0F6B5AEC-FE4B-47A1-BC4B-0726F1B46193}" dt="2025-02-20T09:11:37.084" v="1025" actId="6549"/>
          <ac:spMkLst>
            <pc:docMk/>
            <pc:sldMk cId="125376270" sldId="1566"/>
            <ac:spMk id="40" creationId="{0502B62B-899F-2369-ECBE-3D6A0924ABAA}"/>
          </ac:spMkLst>
        </pc:spChg>
        <pc:spChg chg="mod">
          <ac:chgData name="C, Vigneshwaran" userId="361f7be8-1fbb-40bb-9ca9-63070c125a19" providerId="ADAL" clId="{0F6B5AEC-FE4B-47A1-BC4B-0726F1B46193}" dt="2025-02-24T05:24:02.747" v="3050" actId="20577"/>
          <ac:spMkLst>
            <pc:docMk/>
            <pc:sldMk cId="125376270" sldId="1566"/>
            <ac:spMk id="43" creationId="{095111D5-4F30-9086-0DF2-0719D7F6849A}"/>
          </ac:spMkLst>
        </pc:spChg>
        <pc:spChg chg="mod">
          <ac:chgData name="C, Vigneshwaran" userId="361f7be8-1fbb-40bb-9ca9-63070c125a19" providerId="ADAL" clId="{0F6B5AEC-FE4B-47A1-BC4B-0726F1B46193}" dt="2025-02-24T05:24:33.735" v="3052" actId="20577"/>
          <ac:spMkLst>
            <pc:docMk/>
            <pc:sldMk cId="125376270" sldId="1566"/>
            <ac:spMk id="46" creationId="{27F671F7-74B2-6753-CFBB-0D9B53778FB5}"/>
          </ac:spMkLst>
        </pc:spChg>
        <pc:spChg chg="add del mod ord">
          <ac:chgData name="C, Vigneshwaran" userId="361f7be8-1fbb-40bb-9ca9-63070c125a19" providerId="ADAL" clId="{0F6B5AEC-FE4B-47A1-BC4B-0726F1B46193}" dt="2025-02-24T05:27:29.734" v="3093" actId="20577"/>
          <ac:spMkLst>
            <pc:docMk/>
            <pc:sldMk cId="125376270" sldId="1566"/>
            <ac:spMk id="66" creationId="{3584C27D-B1E0-BF6C-908D-4187C3BD6B53}"/>
          </ac:spMkLst>
        </pc:spChg>
        <pc:spChg chg="mod">
          <ac:chgData name="C, Vigneshwaran" userId="361f7be8-1fbb-40bb-9ca9-63070c125a19" providerId="ADAL" clId="{0F6B5AEC-FE4B-47A1-BC4B-0726F1B46193}" dt="2025-02-24T05:27:11.388" v="3087" actId="1076"/>
          <ac:spMkLst>
            <pc:docMk/>
            <pc:sldMk cId="125376270" sldId="1566"/>
            <ac:spMk id="70" creationId="{D5761E0D-30D8-FBA9-8A50-C88234B28F80}"/>
          </ac:spMkLst>
        </pc:spChg>
        <pc:spChg chg="mod">
          <ac:chgData name="C, Vigneshwaran" userId="361f7be8-1fbb-40bb-9ca9-63070c125a19" providerId="ADAL" clId="{0F6B5AEC-FE4B-47A1-BC4B-0726F1B46193}" dt="2025-02-24T05:26:34.438" v="3076" actId="1076"/>
          <ac:spMkLst>
            <pc:docMk/>
            <pc:sldMk cId="125376270" sldId="1566"/>
            <ac:spMk id="72" creationId="{DDEC1791-2958-A053-0BA7-B507D8E8AB60}"/>
          </ac:spMkLst>
        </pc:spChg>
        <pc:picChg chg="mod">
          <ac:chgData name="C, Vigneshwaran" userId="361f7be8-1fbb-40bb-9ca9-63070c125a19" providerId="ADAL" clId="{0F6B5AEC-FE4B-47A1-BC4B-0726F1B46193}" dt="2025-02-24T05:26:21.336" v="3073" actId="1076"/>
          <ac:picMkLst>
            <pc:docMk/>
            <pc:sldMk cId="125376270" sldId="1566"/>
            <ac:picMk id="58" creationId="{F61302EC-354A-B927-8680-EAEBE3F999C1}"/>
          </ac:picMkLst>
        </pc:picChg>
      </pc:sldChg>
      <pc:sldChg chg="addSp delSp modSp del mod ord">
        <pc:chgData name="C, Vigneshwaran" userId="361f7be8-1fbb-40bb-9ca9-63070c125a19" providerId="ADAL" clId="{0F6B5AEC-FE4B-47A1-BC4B-0726F1B46193}" dt="2025-02-23T15:19:12.083" v="2823" actId="2696"/>
        <pc:sldMkLst>
          <pc:docMk/>
          <pc:sldMk cId="3736438613" sldId="1567"/>
        </pc:sldMkLst>
      </pc:sldChg>
      <pc:sldChg chg="addSp delSp modSp mod delAnim modAnim">
        <pc:chgData name="C, Vigneshwaran" userId="361f7be8-1fbb-40bb-9ca9-63070c125a19" providerId="ADAL" clId="{0F6B5AEC-FE4B-47A1-BC4B-0726F1B46193}" dt="2025-02-24T06:06:54.055" v="3198" actId="255"/>
        <pc:sldMkLst>
          <pc:docMk/>
          <pc:sldMk cId="1803492075" sldId="1568"/>
        </pc:sldMkLst>
        <pc:spChg chg="mod">
          <ac:chgData name="C, Vigneshwaran" userId="361f7be8-1fbb-40bb-9ca9-63070c125a19" providerId="ADAL" clId="{0F6B5AEC-FE4B-47A1-BC4B-0726F1B46193}" dt="2025-02-20T05:31:18.345" v="71" actId="20577"/>
          <ac:spMkLst>
            <pc:docMk/>
            <pc:sldMk cId="1803492075" sldId="1568"/>
            <ac:spMk id="2" creationId="{D36511DF-15F8-A6D5-D7FB-DD5159C07BD8}"/>
          </ac:spMkLst>
        </pc:spChg>
        <pc:spChg chg="mod">
          <ac:chgData name="C, Vigneshwaran" userId="361f7be8-1fbb-40bb-9ca9-63070c125a19" providerId="ADAL" clId="{0F6B5AEC-FE4B-47A1-BC4B-0726F1B46193}" dt="2025-02-23T10:19:27.584" v="1855" actId="113"/>
          <ac:spMkLst>
            <pc:docMk/>
            <pc:sldMk cId="1803492075" sldId="1568"/>
            <ac:spMk id="3" creationId="{671564BF-3882-5041-752D-6162560584B9}"/>
          </ac:spMkLst>
        </pc:spChg>
        <pc:spChg chg="add mod">
          <ac:chgData name="C, Vigneshwaran" userId="361f7be8-1fbb-40bb-9ca9-63070c125a19" providerId="ADAL" clId="{0F6B5AEC-FE4B-47A1-BC4B-0726F1B46193}" dt="2025-02-24T06:06:17.981" v="3191" actId="255"/>
          <ac:spMkLst>
            <pc:docMk/>
            <pc:sldMk cId="1803492075" sldId="1568"/>
            <ac:spMk id="27" creationId="{DAD9C68A-165B-68D2-BF30-62F3CBCCD89D}"/>
          </ac:spMkLst>
        </pc:spChg>
        <pc:spChg chg="add mod">
          <ac:chgData name="C, Vigneshwaran" userId="361f7be8-1fbb-40bb-9ca9-63070c125a19" providerId="ADAL" clId="{0F6B5AEC-FE4B-47A1-BC4B-0726F1B46193}" dt="2025-02-24T06:06:24.072" v="3192" actId="255"/>
          <ac:spMkLst>
            <pc:docMk/>
            <pc:sldMk cId="1803492075" sldId="1568"/>
            <ac:spMk id="28" creationId="{36CE45CF-FE15-F2B5-1C68-5564912EE9B0}"/>
          </ac:spMkLst>
        </pc:spChg>
        <pc:spChg chg="add mod">
          <ac:chgData name="C, Vigneshwaran" userId="361f7be8-1fbb-40bb-9ca9-63070c125a19" providerId="ADAL" clId="{0F6B5AEC-FE4B-47A1-BC4B-0726F1B46193}" dt="2025-02-24T06:06:34.099" v="3195" actId="255"/>
          <ac:spMkLst>
            <pc:docMk/>
            <pc:sldMk cId="1803492075" sldId="1568"/>
            <ac:spMk id="30" creationId="{31087816-064E-6AEC-C466-443C904424DD}"/>
          </ac:spMkLst>
        </pc:spChg>
        <pc:spChg chg="add mod">
          <ac:chgData name="C, Vigneshwaran" userId="361f7be8-1fbb-40bb-9ca9-63070c125a19" providerId="ADAL" clId="{0F6B5AEC-FE4B-47A1-BC4B-0726F1B46193}" dt="2025-02-24T06:06:40.374" v="3196" actId="255"/>
          <ac:spMkLst>
            <pc:docMk/>
            <pc:sldMk cId="1803492075" sldId="1568"/>
            <ac:spMk id="31" creationId="{6EB22C00-7253-D7CB-E2AB-53F605A43F52}"/>
          </ac:spMkLst>
        </pc:spChg>
        <pc:spChg chg="add mod">
          <ac:chgData name="C, Vigneshwaran" userId="361f7be8-1fbb-40bb-9ca9-63070c125a19" providerId="ADAL" clId="{0F6B5AEC-FE4B-47A1-BC4B-0726F1B46193}" dt="2025-02-24T06:06:54.055" v="3198" actId="255"/>
          <ac:spMkLst>
            <pc:docMk/>
            <pc:sldMk cId="1803492075" sldId="1568"/>
            <ac:spMk id="32" creationId="{E62A2868-857D-D486-DB29-883B8F77A587}"/>
          </ac:spMkLst>
        </pc:spChg>
        <pc:spChg chg="add mod">
          <ac:chgData name="C, Vigneshwaran" userId="361f7be8-1fbb-40bb-9ca9-63070c125a19" providerId="ADAL" clId="{0F6B5AEC-FE4B-47A1-BC4B-0726F1B46193}" dt="2025-02-23T07:20:08.327" v="1835" actId="1076"/>
          <ac:spMkLst>
            <pc:docMk/>
            <pc:sldMk cId="1803492075" sldId="1568"/>
            <ac:spMk id="34" creationId="{5227F4DE-CAEA-E36E-A51B-28A07A1D6C18}"/>
          </ac:spMkLst>
        </pc:spChg>
        <pc:spChg chg="add mod">
          <ac:chgData name="C, Vigneshwaran" userId="361f7be8-1fbb-40bb-9ca9-63070c125a19" providerId="ADAL" clId="{0F6B5AEC-FE4B-47A1-BC4B-0726F1B46193}" dt="2025-02-23T07:20:08.327" v="1835" actId="1076"/>
          <ac:spMkLst>
            <pc:docMk/>
            <pc:sldMk cId="1803492075" sldId="1568"/>
            <ac:spMk id="35" creationId="{1F65772D-CAC2-B390-FF96-A5F9471D76EC}"/>
          </ac:spMkLst>
        </pc:spChg>
        <pc:cxnChg chg="mod">
          <ac:chgData name="C, Vigneshwaran" userId="361f7be8-1fbb-40bb-9ca9-63070c125a19" providerId="ADAL" clId="{0F6B5AEC-FE4B-47A1-BC4B-0726F1B46193}" dt="2025-02-24T06:05:53.902" v="3185" actId="208"/>
          <ac:cxnSpMkLst>
            <pc:docMk/>
            <pc:sldMk cId="1803492075" sldId="1568"/>
            <ac:cxnSpMk id="26" creationId="{8FA13F19-DFBB-4278-99ED-3B5C81CAB1CE}"/>
          </ac:cxnSpMkLst>
        </pc:cxnChg>
        <pc:cxnChg chg="add mod">
          <ac:chgData name="C, Vigneshwaran" userId="361f7be8-1fbb-40bb-9ca9-63070c125a19" providerId="ADAL" clId="{0F6B5AEC-FE4B-47A1-BC4B-0726F1B46193}" dt="2025-02-24T06:05:47.432" v="3184" actId="208"/>
          <ac:cxnSpMkLst>
            <pc:docMk/>
            <pc:sldMk cId="1803492075" sldId="1568"/>
            <ac:cxnSpMk id="33" creationId="{37EC5EC9-9DF7-D329-6DD8-E74EB419634B}"/>
          </ac:cxnSpMkLst>
        </pc:cxnChg>
      </pc:sldChg>
      <pc:sldChg chg="modSp mod">
        <pc:chgData name="C, Vigneshwaran" userId="361f7be8-1fbb-40bb-9ca9-63070c125a19" providerId="ADAL" clId="{0F6B5AEC-FE4B-47A1-BC4B-0726F1B46193}" dt="2025-02-24T06:05:08.714" v="3178"/>
        <pc:sldMkLst>
          <pc:docMk/>
          <pc:sldMk cId="2769129217" sldId="1569"/>
        </pc:sldMkLst>
        <pc:spChg chg="mod">
          <ac:chgData name="C, Vigneshwaran" userId="361f7be8-1fbb-40bb-9ca9-63070c125a19" providerId="ADAL" clId="{0F6B5AEC-FE4B-47A1-BC4B-0726F1B46193}" dt="2025-02-20T05:28:17.094" v="59" actId="20577"/>
          <ac:spMkLst>
            <pc:docMk/>
            <pc:sldMk cId="2769129217" sldId="1569"/>
            <ac:spMk id="2" creationId="{58BFD2BB-97F6-AD57-CDE6-001074537F82}"/>
          </ac:spMkLst>
        </pc:spChg>
        <pc:spChg chg="mod">
          <ac:chgData name="C, Vigneshwaran" userId="361f7be8-1fbb-40bb-9ca9-63070c125a19" providerId="ADAL" clId="{0F6B5AEC-FE4B-47A1-BC4B-0726F1B46193}" dt="2025-02-23T10:22:03.944" v="1865" actId="114"/>
          <ac:spMkLst>
            <pc:docMk/>
            <pc:sldMk cId="2769129217" sldId="1569"/>
            <ac:spMk id="3" creationId="{A4C46FD7-BA81-0DCC-FC13-8A8D33D633DF}"/>
          </ac:spMkLst>
        </pc:spChg>
        <pc:graphicFrameChg chg="mod modGraphic">
          <ac:chgData name="C, Vigneshwaran" userId="361f7be8-1fbb-40bb-9ca9-63070c125a19" providerId="ADAL" clId="{0F6B5AEC-FE4B-47A1-BC4B-0726F1B46193}" dt="2025-02-24T06:05:08.714" v="3178"/>
          <ac:graphicFrameMkLst>
            <pc:docMk/>
            <pc:sldMk cId="2769129217" sldId="1569"/>
            <ac:graphicFrameMk id="6" creationId="{466C5B06-79FE-3AF7-6B91-520A3B90073C}"/>
          </ac:graphicFrameMkLst>
        </pc:graphicFrameChg>
      </pc:sldChg>
      <pc:sldChg chg="modSp mod">
        <pc:chgData name="C, Vigneshwaran" userId="361f7be8-1fbb-40bb-9ca9-63070c125a19" providerId="ADAL" clId="{0F6B5AEC-FE4B-47A1-BC4B-0726F1B46193}" dt="2025-02-23T10:23:06.861" v="1880" actId="114"/>
        <pc:sldMkLst>
          <pc:docMk/>
          <pc:sldMk cId="2984895836" sldId="1570"/>
        </pc:sldMkLst>
        <pc:spChg chg="mod">
          <ac:chgData name="C, Vigneshwaran" userId="361f7be8-1fbb-40bb-9ca9-63070c125a19" providerId="ADAL" clId="{0F6B5AEC-FE4B-47A1-BC4B-0726F1B46193}" dt="2025-02-20T05:28:31.138" v="64" actId="20577"/>
          <ac:spMkLst>
            <pc:docMk/>
            <pc:sldMk cId="2984895836" sldId="1570"/>
            <ac:spMk id="2" creationId="{596DAEE2-AA03-6DDF-0913-CE6C0A90F617}"/>
          </ac:spMkLst>
        </pc:spChg>
        <pc:spChg chg="mod">
          <ac:chgData name="C, Vigneshwaran" userId="361f7be8-1fbb-40bb-9ca9-63070c125a19" providerId="ADAL" clId="{0F6B5AEC-FE4B-47A1-BC4B-0726F1B46193}" dt="2025-02-23T10:23:06.861" v="1880" actId="114"/>
          <ac:spMkLst>
            <pc:docMk/>
            <pc:sldMk cId="2984895836" sldId="1570"/>
            <ac:spMk id="3" creationId="{8581BE81-4911-0123-59C3-220B49345CBF}"/>
          </ac:spMkLst>
        </pc:spChg>
      </pc:sldChg>
      <pc:sldChg chg="addSp delSp modSp mod">
        <pc:chgData name="C, Vigneshwaran" userId="361f7be8-1fbb-40bb-9ca9-63070c125a19" providerId="ADAL" clId="{0F6B5AEC-FE4B-47A1-BC4B-0726F1B46193}" dt="2025-02-24T06:01:40.202" v="3150" actId="14100"/>
        <pc:sldMkLst>
          <pc:docMk/>
          <pc:sldMk cId="2870367917" sldId="1571"/>
        </pc:sldMkLst>
        <pc:spChg chg="add mod">
          <ac:chgData name="C, Vigneshwaran" userId="361f7be8-1fbb-40bb-9ca9-63070c125a19" providerId="ADAL" clId="{0F6B5AEC-FE4B-47A1-BC4B-0726F1B46193}" dt="2025-02-20T06:11:13.068" v="188"/>
          <ac:spMkLst>
            <pc:docMk/>
            <pc:sldMk cId="2870367917" sldId="1571"/>
            <ac:spMk id="3" creationId="{20F21A87-77B4-D264-9178-49C8ABE1F123}"/>
          </ac:spMkLst>
        </pc:spChg>
        <pc:spChg chg="add mod">
          <ac:chgData name="C, Vigneshwaran" userId="361f7be8-1fbb-40bb-9ca9-63070c125a19" providerId="ADAL" clId="{0F6B5AEC-FE4B-47A1-BC4B-0726F1B46193}" dt="2025-02-20T09:42:36.338" v="1251" actId="20577"/>
          <ac:spMkLst>
            <pc:docMk/>
            <pc:sldMk cId="2870367917" sldId="1571"/>
            <ac:spMk id="36" creationId="{DCB6A6DB-3C44-207D-98BF-A9BFAD4DB8A3}"/>
          </ac:spMkLst>
        </pc:spChg>
      </pc:sldChg>
      <pc:sldChg chg="addSp delSp modSp mod">
        <pc:chgData name="C, Vigneshwaran" userId="361f7be8-1fbb-40bb-9ca9-63070c125a19" providerId="ADAL" clId="{0F6B5AEC-FE4B-47A1-BC4B-0726F1B46193}" dt="2025-02-23T10:20:42.558" v="1857" actId="114"/>
        <pc:sldMkLst>
          <pc:docMk/>
          <pc:sldMk cId="3251138405" sldId="1572"/>
        </pc:sldMkLst>
      </pc:sldChg>
      <pc:sldChg chg="modSp mod">
        <pc:chgData name="C, Vigneshwaran" userId="361f7be8-1fbb-40bb-9ca9-63070c125a19" providerId="ADAL" clId="{0F6B5AEC-FE4B-47A1-BC4B-0726F1B46193}" dt="2025-02-21T02:56:02.523" v="1611" actId="108"/>
        <pc:sldMkLst>
          <pc:docMk/>
          <pc:sldMk cId="2680099415" sldId="1573"/>
        </pc:sldMkLst>
        <pc:spChg chg="mod">
          <ac:chgData name="C, Vigneshwaran" userId="361f7be8-1fbb-40bb-9ca9-63070c125a19" providerId="ADAL" clId="{0F6B5AEC-FE4B-47A1-BC4B-0726F1B46193}" dt="2025-02-21T02:56:02.523" v="1611" actId="108"/>
          <ac:spMkLst>
            <pc:docMk/>
            <pc:sldMk cId="2680099415" sldId="1573"/>
            <ac:spMk id="3" creationId="{77423D05-B0C3-EB04-0668-76F4E8740354}"/>
          </ac:spMkLst>
        </pc:spChg>
      </pc:sldChg>
      <pc:sldChg chg="addSp modSp mod">
        <pc:chgData name="C, Vigneshwaran" userId="361f7be8-1fbb-40bb-9ca9-63070c125a19" providerId="ADAL" clId="{0F6B5AEC-FE4B-47A1-BC4B-0726F1B46193}" dt="2025-02-23T10:30:48.703" v="1907" actId="114"/>
        <pc:sldMkLst>
          <pc:docMk/>
          <pc:sldMk cId="860212086" sldId="1574"/>
        </pc:sldMkLst>
        <pc:spChg chg="mod">
          <ac:chgData name="C, Vigneshwaran" userId="361f7be8-1fbb-40bb-9ca9-63070c125a19" providerId="ADAL" clId="{0F6B5AEC-FE4B-47A1-BC4B-0726F1B46193}" dt="2025-02-23T10:30:48.703" v="1907" actId="114"/>
          <ac:spMkLst>
            <pc:docMk/>
            <pc:sldMk cId="860212086" sldId="1574"/>
            <ac:spMk id="3" creationId="{25E9F0B2-0B03-7525-EE2A-EBB00585246C}"/>
          </ac:spMkLst>
        </pc:spChg>
        <pc:spChg chg="add mod">
          <ac:chgData name="C, Vigneshwaran" userId="361f7be8-1fbb-40bb-9ca9-63070c125a19" providerId="ADAL" clId="{0F6B5AEC-FE4B-47A1-BC4B-0726F1B46193}" dt="2025-02-20T06:11:43.460" v="191" actId="20577"/>
          <ac:spMkLst>
            <pc:docMk/>
            <pc:sldMk cId="860212086" sldId="1574"/>
            <ac:spMk id="4" creationId="{D2F23A9D-62AC-1665-24F2-1E5A182F16BA}"/>
          </ac:spMkLst>
        </pc:spChg>
        <pc:spChg chg="mod">
          <ac:chgData name="C, Vigneshwaran" userId="361f7be8-1fbb-40bb-9ca9-63070c125a19" providerId="ADAL" clId="{0F6B5AEC-FE4B-47A1-BC4B-0726F1B46193}" dt="2025-02-21T02:53:05.134" v="1604" actId="1076"/>
          <ac:spMkLst>
            <pc:docMk/>
            <pc:sldMk cId="860212086" sldId="1574"/>
            <ac:spMk id="6" creationId="{1C810E92-D012-F8C6-7327-F3B5E939DD4D}"/>
          </ac:spMkLst>
        </pc:spChg>
      </pc:sldChg>
      <pc:sldChg chg="addSp modSp">
        <pc:chgData name="C, Vigneshwaran" userId="361f7be8-1fbb-40bb-9ca9-63070c125a19" providerId="ADAL" clId="{0F6B5AEC-FE4B-47A1-BC4B-0726F1B46193}" dt="2025-02-20T06:11:45.252" v="192"/>
        <pc:sldMkLst>
          <pc:docMk/>
          <pc:sldMk cId="920615298" sldId="1575"/>
        </pc:sldMkLst>
        <pc:spChg chg="add mod">
          <ac:chgData name="C, Vigneshwaran" userId="361f7be8-1fbb-40bb-9ca9-63070c125a19" providerId="ADAL" clId="{0F6B5AEC-FE4B-47A1-BC4B-0726F1B46193}" dt="2025-02-20T06:11:45.252" v="192"/>
          <ac:spMkLst>
            <pc:docMk/>
            <pc:sldMk cId="920615298" sldId="1575"/>
            <ac:spMk id="4" creationId="{A5095D89-7168-2DB8-A1C0-CBECBB5D708E}"/>
          </ac:spMkLst>
        </pc:spChg>
      </pc:sldChg>
      <pc:sldChg chg="addSp delSp modSp mod ord">
        <pc:chgData name="C, Vigneshwaran" userId="361f7be8-1fbb-40bb-9ca9-63070c125a19" providerId="ADAL" clId="{0F6B5AEC-FE4B-47A1-BC4B-0726F1B46193}" dt="2025-02-24T04:25:08.943" v="3024" actId="20577"/>
        <pc:sldMkLst>
          <pc:docMk/>
          <pc:sldMk cId="1541554166" sldId="1576"/>
        </pc:sldMkLst>
        <pc:spChg chg="add mod">
          <ac:chgData name="C, Vigneshwaran" userId="361f7be8-1fbb-40bb-9ca9-63070c125a19" providerId="ADAL" clId="{0F6B5AEC-FE4B-47A1-BC4B-0726F1B46193}" dt="2025-02-24T04:25:08.943" v="3024" actId="20577"/>
          <ac:spMkLst>
            <pc:docMk/>
            <pc:sldMk cId="1541554166" sldId="1576"/>
            <ac:spMk id="8" creationId="{535ED568-7CE6-5B41-F476-D785638E108B}"/>
          </ac:spMkLst>
        </pc:spChg>
      </pc:sldChg>
      <pc:sldChg chg="modSp mod ord">
        <pc:chgData name="C, Vigneshwaran" userId="361f7be8-1fbb-40bb-9ca9-63070c125a19" providerId="ADAL" clId="{0F6B5AEC-FE4B-47A1-BC4B-0726F1B46193}" dt="2025-02-23T10:27:05.773" v="1887" actId="20577"/>
        <pc:sldMkLst>
          <pc:docMk/>
          <pc:sldMk cId="402356973" sldId="1577"/>
        </pc:sldMkLst>
        <pc:graphicFrameChg chg="modGraphic">
          <ac:chgData name="C, Vigneshwaran" userId="361f7be8-1fbb-40bb-9ca9-63070c125a19" providerId="ADAL" clId="{0F6B5AEC-FE4B-47A1-BC4B-0726F1B46193}" dt="2025-02-23T10:27:05.773" v="1887" actId="20577"/>
          <ac:graphicFrameMkLst>
            <pc:docMk/>
            <pc:sldMk cId="402356973" sldId="1577"/>
            <ac:graphicFrameMk id="4" creationId="{82839953-F2D2-67B4-9CD4-DE927B08B5E9}"/>
          </ac:graphicFrameMkLst>
        </pc:graphicFrameChg>
      </pc:sldChg>
      <pc:sldChg chg="addSp delSp modSp new mod">
        <pc:chgData name="C, Vigneshwaran" userId="361f7be8-1fbb-40bb-9ca9-63070c125a19" providerId="ADAL" clId="{0F6B5AEC-FE4B-47A1-BC4B-0726F1B46193}" dt="2025-02-24T05:58:09.968" v="3126" actId="1076"/>
        <pc:sldMkLst>
          <pc:docMk/>
          <pc:sldMk cId="1745627081" sldId="1578"/>
        </pc:sldMkLst>
        <pc:spChg chg="add mod">
          <ac:chgData name="C, Vigneshwaran" userId="361f7be8-1fbb-40bb-9ca9-63070c125a19" providerId="ADAL" clId="{0F6B5AEC-FE4B-47A1-BC4B-0726F1B46193}" dt="2025-02-24T05:58:04.619" v="3125" actId="1076"/>
          <ac:spMkLst>
            <pc:docMk/>
            <pc:sldMk cId="1745627081" sldId="1578"/>
            <ac:spMk id="2" creationId="{E4B9347F-E84F-6A86-74E8-925406C727A6}"/>
          </ac:spMkLst>
        </pc:spChg>
        <pc:spChg chg="add mod">
          <ac:chgData name="C, Vigneshwaran" userId="361f7be8-1fbb-40bb-9ca9-63070c125a19" providerId="ADAL" clId="{0F6B5AEC-FE4B-47A1-BC4B-0726F1B46193}" dt="2025-02-23T15:18:24.397" v="2819"/>
          <ac:spMkLst>
            <pc:docMk/>
            <pc:sldMk cId="1745627081" sldId="1578"/>
            <ac:spMk id="4" creationId="{9E2AFF18-FDC3-9512-95EA-1A370CC01C8A}"/>
          </ac:spMkLst>
        </pc:spChg>
        <pc:spChg chg="add mod">
          <ac:chgData name="C, Vigneshwaran" userId="361f7be8-1fbb-40bb-9ca9-63070c125a19" providerId="ADAL" clId="{0F6B5AEC-FE4B-47A1-BC4B-0726F1B46193}" dt="2025-02-23T15:18:24.397" v="2819"/>
          <ac:spMkLst>
            <pc:docMk/>
            <pc:sldMk cId="1745627081" sldId="1578"/>
            <ac:spMk id="5" creationId="{A3021F0B-725B-F51C-16A9-671B8CA673F4}"/>
          </ac:spMkLst>
        </pc:spChg>
        <pc:spChg chg="add mod">
          <ac:chgData name="C, Vigneshwaran" userId="361f7be8-1fbb-40bb-9ca9-63070c125a19" providerId="ADAL" clId="{0F6B5AEC-FE4B-47A1-BC4B-0726F1B46193}" dt="2025-02-24T05:58:09.968" v="3126" actId="1076"/>
          <ac:spMkLst>
            <pc:docMk/>
            <pc:sldMk cId="1745627081" sldId="1578"/>
            <ac:spMk id="6" creationId="{DE781846-96A2-E46B-66DB-563BA4D30B40}"/>
          </ac:spMkLst>
        </pc:spChg>
        <pc:spChg chg="add mod">
          <ac:chgData name="C, Vigneshwaran" userId="361f7be8-1fbb-40bb-9ca9-63070c125a19" providerId="ADAL" clId="{0F6B5AEC-FE4B-47A1-BC4B-0726F1B46193}" dt="2025-02-23T15:18:42.205" v="2822" actId="1076"/>
          <ac:spMkLst>
            <pc:docMk/>
            <pc:sldMk cId="1745627081" sldId="1578"/>
            <ac:spMk id="11" creationId="{BC242FD7-8241-0376-6F8D-E19B3BB53334}"/>
          </ac:spMkLst>
        </pc:spChg>
        <pc:spChg chg="add mod">
          <ac:chgData name="C, Vigneshwaran" userId="361f7be8-1fbb-40bb-9ca9-63070c125a19" providerId="ADAL" clId="{0F6B5AEC-FE4B-47A1-BC4B-0726F1B46193}" dt="2025-02-23T15:18:42.205" v="2822" actId="1076"/>
          <ac:spMkLst>
            <pc:docMk/>
            <pc:sldMk cId="1745627081" sldId="1578"/>
            <ac:spMk id="14" creationId="{8E8F94F2-381E-B189-F884-2128302C36C0}"/>
          </ac:spMkLst>
        </pc:spChg>
        <pc:spChg chg="add mod">
          <ac:chgData name="C, Vigneshwaran" userId="361f7be8-1fbb-40bb-9ca9-63070c125a19" providerId="ADAL" clId="{0F6B5AEC-FE4B-47A1-BC4B-0726F1B46193}" dt="2025-02-23T15:18:42.205" v="2822" actId="1076"/>
          <ac:spMkLst>
            <pc:docMk/>
            <pc:sldMk cId="1745627081" sldId="1578"/>
            <ac:spMk id="15" creationId="{24345522-A52E-CD13-585E-9FB5828F2939}"/>
          </ac:spMkLst>
        </pc:spChg>
        <pc:spChg chg="add mod">
          <ac:chgData name="C, Vigneshwaran" userId="361f7be8-1fbb-40bb-9ca9-63070c125a19" providerId="ADAL" clId="{0F6B5AEC-FE4B-47A1-BC4B-0726F1B46193}" dt="2025-02-23T15:18:42.205" v="2822" actId="1076"/>
          <ac:spMkLst>
            <pc:docMk/>
            <pc:sldMk cId="1745627081" sldId="1578"/>
            <ac:spMk id="22" creationId="{D7C0C4C6-CDD5-41A6-F1F2-92557AD7BEF9}"/>
          </ac:spMkLst>
        </pc:spChg>
        <pc:spChg chg="add mod">
          <ac:chgData name="C, Vigneshwaran" userId="361f7be8-1fbb-40bb-9ca9-63070c125a19" providerId="ADAL" clId="{0F6B5AEC-FE4B-47A1-BC4B-0726F1B46193}" dt="2025-02-23T15:18:42.205" v="2822" actId="1076"/>
          <ac:spMkLst>
            <pc:docMk/>
            <pc:sldMk cId="1745627081" sldId="1578"/>
            <ac:spMk id="23" creationId="{D0D811F3-307B-A4C3-868D-F0B30F8EF42B}"/>
          </ac:spMkLst>
        </pc:spChg>
        <pc:spChg chg="add mod">
          <ac:chgData name="C, Vigneshwaran" userId="361f7be8-1fbb-40bb-9ca9-63070c125a19" providerId="ADAL" clId="{0F6B5AEC-FE4B-47A1-BC4B-0726F1B46193}" dt="2025-02-23T15:18:42.205" v="2822" actId="1076"/>
          <ac:spMkLst>
            <pc:docMk/>
            <pc:sldMk cId="1745627081" sldId="1578"/>
            <ac:spMk id="24" creationId="{2548524E-002A-3255-7E15-6D0725A23B48}"/>
          </ac:spMkLst>
        </pc:spChg>
        <pc:spChg chg="mod">
          <ac:chgData name="C, Vigneshwaran" userId="361f7be8-1fbb-40bb-9ca9-63070c125a19" providerId="ADAL" clId="{0F6B5AEC-FE4B-47A1-BC4B-0726F1B46193}" dt="2025-02-23T15:18:42.205" v="2822" actId="1076"/>
          <ac:spMkLst>
            <pc:docMk/>
            <pc:sldMk cId="1745627081" sldId="1578"/>
            <ac:spMk id="26" creationId="{36BB9F76-E4B1-13D5-47BF-F88FCC11AE73}"/>
          </ac:spMkLst>
        </pc:spChg>
        <pc:cxnChg chg="mod">
          <ac:chgData name="C, Vigneshwaran" userId="361f7be8-1fbb-40bb-9ca9-63070c125a19" providerId="ADAL" clId="{0F6B5AEC-FE4B-47A1-BC4B-0726F1B46193}" dt="2025-02-23T15:18:42.205" v="2822" actId="1076"/>
          <ac:cxnSpMkLst>
            <pc:docMk/>
            <pc:sldMk cId="1745627081" sldId="1578"/>
            <ac:cxnSpMk id="9" creationId="{191C6BC7-C273-61BF-07A5-876AF1871A8D}"/>
          </ac:cxnSpMkLst>
        </pc:cxnChg>
        <pc:cxnChg chg="mod">
          <ac:chgData name="C, Vigneshwaran" userId="361f7be8-1fbb-40bb-9ca9-63070c125a19" providerId="ADAL" clId="{0F6B5AEC-FE4B-47A1-BC4B-0726F1B46193}" dt="2025-02-23T15:18:42.205" v="2822" actId="1076"/>
          <ac:cxnSpMkLst>
            <pc:docMk/>
            <pc:sldMk cId="1745627081" sldId="1578"/>
            <ac:cxnSpMk id="19" creationId="{30C8F89E-7651-14AB-28B3-310093CA5656}"/>
          </ac:cxnSpMkLst>
        </pc:cxnChg>
        <pc:cxnChg chg="mod">
          <ac:chgData name="C, Vigneshwaran" userId="361f7be8-1fbb-40bb-9ca9-63070c125a19" providerId="ADAL" clId="{0F6B5AEC-FE4B-47A1-BC4B-0726F1B46193}" dt="2025-02-23T15:18:42.205" v="2822" actId="1076"/>
          <ac:cxnSpMkLst>
            <pc:docMk/>
            <pc:sldMk cId="1745627081" sldId="1578"/>
            <ac:cxnSpMk id="25" creationId="{A059CC66-D189-6DEC-FB10-F4EC5D0B28F1}"/>
          </ac:cxnSpMkLst>
        </pc:cxnChg>
      </pc:sldChg>
      <pc:sldChg chg="addSp modSp add del mod ord">
        <pc:chgData name="C, Vigneshwaran" userId="361f7be8-1fbb-40bb-9ca9-63070c125a19" providerId="ADAL" clId="{0F6B5AEC-FE4B-47A1-BC4B-0726F1B46193}" dt="2025-02-23T04:51:02.266" v="1625" actId="2696"/>
        <pc:sldMkLst>
          <pc:docMk/>
          <pc:sldMk cId="3204338624" sldId="1578"/>
        </pc:sldMkLst>
      </pc:sldChg>
      <pc:sldChg chg="addSp delSp modSp add mod modAnim">
        <pc:chgData name="C, Vigneshwaran" userId="361f7be8-1fbb-40bb-9ca9-63070c125a19" providerId="ADAL" clId="{0F6B5AEC-FE4B-47A1-BC4B-0726F1B46193}" dt="2025-02-24T05:23:47.047" v="3047" actId="20577"/>
        <pc:sldMkLst>
          <pc:docMk/>
          <pc:sldMk cId="2411900269" sldId="1579"/>
        </pc:sldMkLst>
        <pc:spChg chg="mod">
          <ac:chgData name="C, Vigneshwaran" userId="361f7be8-1fbb-40bb-9ca9-63070c125a19" providerId="ADAL" clId="{0F6B5AEC-FE4B-47A1-BC4B-0726F1B46193}" dt="2025-02-24T05:23:25.987" v="3045" actId="20577"/>
          <ac:spMkLst>
            <pc:docMk/>
            <pc:sldMk cId="2411900269" sldId="1579"/>
            <ac:spMk id="2" creationId="{C858B9EF-60F8-969A-95A4-C76192AB27EA}"/>
          </ac:spMkLst>
        </pc:spChg>
        <pc:spChg chg="mod">
          <ac:chgData name="C, Vigneshwaran" userId="361f7be8-1fbb-40bb-9ca9-63070c125a19" providerId="ADAL" clId="{0F6B5AEC-FE4B-47A1-BC4B-0726F1B46193}" dt="2025-02-24T05:23:47.047" v="3047" actId="20577"/>
          <ac:spMkLst>
            <pc:docMk/>
            <pc:sldMk cId="2411900269" sldId="1579"/>
            <ac:spMk id="5" creationId="{B9F7CF22-DF6E-1AD2-F420-476C4E092EDD}"/>
          </ac:spMkLst>
        </pc:spChg>
      </pc:sldChg>
    </pc:docChg>
  </pc:docChgLst>
  <pc:docChgLst>
    <pc:chgData name="C, Vigneshwaran" userId="361f7be8-1fbb-40bb-9ca9-63070c125a19" providerId="ADAL" clId="{EFA7EF45-6EB7-4D1F-9C16-0BDCB88977B7}"/>
    <pc:docChg chg="undo custSel addSld delSld modSld">
      <pc:chgData name="C, Vigneshwaran" userId="361f7be8-1fbb-40bb-9ca9-63070c125a19" providerId="ADAL" clId="{EFA7EF45-6EB7-4D1F-9C16-0BDCB88977B7}" dt="2023-02-22T05:29:22.385" v="688" actId="20577"/>
      <pc:docMkLst>
        <pc:docMk/>
      </pc:docMkLst>
      <pc:sldChg chg="delSp mod">
        <pc:chgData name="C, Vigneshwaran" userId="361f7be8-1fbb-40bb-9ca9-63070c125a19" providerId="ADAL" clId="{EFA7EF45-6EB7-4D1F-9C16-0BDCB88977B7}" dt="2023-02-22T05:25:21.583" v="652" actId="478"/>
        <pc:sldMkLst>
          <pc:docMk/>
          <pc:sldMk cId="1824970301" sldId="1466"/>
        </pc:sldMkLst>
      </pc:sldChg>
      <pc:sldChg chg="addSp delSp modSp mod">
        <pc:chgData name="C, Vigneshwaran" userId="361f7be8-1fbb-40bb-9ca9-63070c125a19" providerId="ADAL" clId="{EFA7EF45-6EB7-4D1F-9C16-0BDCB88977B7}" dt="2023-02-22T03:20:38.503" v="104"/>
        <pc:sldMkLst>
          <pc:docMk/>
          <pc:sldMk cId="3309335680" sldId="1470"/>
        </pc:sldMkLst>
      </pc:sldChg>
      <pc:sldChg chg="addSp delSp modSp add del mod delAnim modAnim">
        <pc:chgData name="C, Vigneshwaran" userId="361f7be8-1fbb-40bb-9ca9-63070c125a19" providerId="ADAL" clId="{EFA7EF45-6EB7-4D1F-9C16-0BDCB88977B7}" dt="2023-02-22T04:05:35.048" v="651"/>
        <pc:sldMkLst>
          <pc:docMk/>
          <pc:sldMk cId="700385411" sldId="1486"/>
        </pc:sldMkLst>
      </pc:sldChg>
      <pc:sldChg chg="modSp mod">
        <pc:chgData name="C, Vigneshwaran" userId="361f7be8-1fbb-40bb-9ca9-63070c125a19" providerId="ADAL" clId="{EFA7EF45-6EB7-4D1F-9C16-0BDCB88977B7}" dt="2023-02-22T02:53:38.982" v="1" actId="20577"/>
        <pc:sldMkLst>
          <pc:docMk/>
          <pc:sldMk cId="1861229559" sldId="1487"/>
        </pc:sldMkLst>
      </pc:sldChg>
      <pc:sldChg chg="modSp mod">
        <pc:chgData name="C, Vigneshwaran" userId="361f7be8-1fbb-40bb-9ca9-63070c125a19" providerId="ADAL" clId="{EFA7EF45-6EB7-4D1F-9C16-0BDCB88977B7}" dt="2023-02-22T03:37:05.580" v="199" actId="6549"/>
        <pc:sldMkLst>
          <pc:docMk/>
          <pc:sldMk cId="1761316535" sldId="1490"/>
        </pc:sldMkLst>
      </pc:sldChg>
      <pc:sldChg chg="addSp delSp modSp mod">
        <pc:chgData name="C, Vigneshwaran" userId="361f7be8-1fbb-40bb-9ca9-63070c125a19" providerId="ADAL" clId="{EFA7EF45-6EB7-4D1F-9C16-0BDCB88977B7}" dt="2023-02-22T02:55:14.769" v="6" actId="478"/>
        <pc:sldMkLst>
          <pc:docMk/>
          <pc:sldMk cId="3417097170" sldId="1495"/>
        </pc:sldMkLst>
      </pc:sldChg>
      <pc:sldChg chg="modSp mod">
        <pc:chgData name="C, Vigneshwaran" userId="361f7be8-1fbb-40bb-9ca9-63070c125a19" providerId="ADAL" clId="{EFA7EF45-6EB7-4D1F-9C16-0BDCB88977B7}" dt="2023-02-22T03:15:39.860" v="92" actId="108"/>
        <pc:sldMkLst>
          <pc:docMk/>
          <pc:sldMk cId="836100919" sldId="1496"/>
        </pc:sldMkLst>
      </pc:sldChg>
      <pc:sldChg chg="modSp mod">
        <pc:chgData name="C, Vigneshwaran" userId="361f7be8-1fbb-40bb-9ca9-63070c125a19" providerId="ADAL" clId="{EFA7EF45-6EB7-4D1F-9C16-0BDCB88977B7}" dt="2023-02-22T03:10:25.950" v="72" actId="6549"/>
        <pc:sldMkLst>
          <pc:docMk/>
          <pc:sldMk cId="532454946" sldId="1498"/>
        </pc:sldMkLst>
      </pc:sldChg>
      <pc:sldChg chg="addSp delSp modSp mod">
        <pc:chgData name="C, Vigneshwaran" userId="361f7be8-1fbb-40bb-9ca9-63070c125a19" providerId="ADAL" clId="{EFA7EF45-6EB7-4D1F-9C16-0BDCB88977B7}" dt="2023-02-22T03:07:23.929" v="69" actId="1076"/>
        <pc:sldMkLst>
          <pc:docMk/>
          <pc:sldMk cId="3299126723" sldId="1499"/>
        </pc:sldMkLst>
      </pc:sldChg>
      <pc:sldChg chg="addSp delSp modSp mod">
        <pc:chgData name="C, Vigneshwaran" userId="361f7be8-1fbb-40bb-9ca9-63070c125a19" providerId="ADAL" clId="{EFA7EF45-6EB7-4D1F-9C16-0BDCB88977B7}" dt="2023-02-22T03:19:59.932" v="100"/>
        <pc:sldMkLst>
          <pc:docMk/>
          <pc:sldMk cId="15229031" sldId="1500"/>
        </pc:sldMkLst>
      </pc:sldChg>
      <pc:sldChg chg="addSp delSp modSp mod">
        <pc:chgData name="C, Vigneshwaran" userId="361f7be8-1fbb-40bb-9ca9-63070c125a19" providerId="ADAL" clId="{EFA7EF45-6EB7-4D1F-9C16-0BDCB88977B7}" dt="2023-02-22T03:21:05.215" v="108"/>
        <pc:sldMkLst>
          <pc:docMk/>
          <pc:sldMk cId="748986837" sldId="1501"/>
        </pc:sldMkLst>
      </pc:sldChg>
      <pc:sldChg chg="addSp delSp modSp mod">
        <pc:chgData name="C, Vigneshwaran" userId="361f7be8-1fbb-40bb-9ca9-63070c125a19" providerId="ADAL" clId="{EFA7EF45-6EB7-4D1F-9C16-0BDCB88977B7}" dt="2023-02-22T03:30:57.903" v="120"/>
        <pc:sldMkLst>
          <pc:docMk/>
          <pc:sldMk cId="950488650" sldId="1502"/>
        </pc:sldMkLst>
      </pc:sldChg>
      <pc:sldChg chg="modSp mod">
        <pc:chgData name="C, Vigneshwaran" userId="361f7be8-1fbb-40bb-9ca9-63070c125a19" providerId="ADAL" clId="{EFA7EF45-6EB7-4D1F-9C16-0BDCB88977B7}" dt="2023-02-22T03:44:31.539" v="264"/>
        <pc:sldMkLst>
          <pc:docMk/>
          <pc:sldMk cId="1672501253" sldId="1515"/>
        </pc:sldMkLst>
      </pc:sldChg>
      <pc:sldChg chg="modSp mod">
        <pc:chgData name="C, Vigneshwaran" userId="361f7be8-1fbb-40bb-9ca9-63070c125a19" providerId="ADAL" clId="{EFA7EF45-6EB7-4D1F-9C16-0BDCB88977B7}" dt="2023-02-22T03:45:25.435" v="265"/>
        <pc:sldMkLst>
          <pc:docMk/>
          <pc:sldMk cId="1837894147" sldId="1516"/>
        </pc:sldMkLst>
      </pc:sldChg>
      <pc:sldChg chg="modSp mod">
        <pc:chgData name="C, Vigneshwaran" userId="361f7be8-1fbb-40bb-9ca9-63070c125a19" providerId="ADAL" clId="{EFA7EF45-6EB7-4D1F-9C16-0BDCB88977B7}" dt="2023-02-22T03:46:54.331" v="282" actId="6549"/>
        <pc:sldMkLst>
          <pc:docMk/>
          <pc:sldMk cId="3419783904" sldId="1517"/>
        </pc:sldMkLst>
      </pc:sldChg>
      <pc:sldChg chg="modSp mod">
        <pc:chgData name="C, Vigneshwaran" userId="361f7be8-1fbb-40bb-9ca9-63070c125a19" providerId="ADAL" clId="{EFA7EF45-6EB7-4D1F-9C16-0BDCB88977B7}" dt="2023-02-22T03:38:42.190" v="251" actId="114"/>
        <pc:sldMkLst>
          <pc:docMk/>
          <pc:sldMk cId="4063145682" sldId="1518"/>
        </pc:sldMkLst>
      </pc:sldChg>
      <pc:sldChg chg="addSp delSp modSp mod">
        <pc:chgData name="C, Vigneshwaran" userId="361f7be8-1fbb-40bb-9ca9-63070c125a19" providerId="ADAL" clId="{EFA7EF45-6EB7-4D1F-9C16-0BDCB88977B7}" dt="2023-02-22T03:39:17.223" v="256"/>
        <pc:sldMkLst>
          <pc:docMk/>
          <pc:sldMk cId="3567504694" sldId="1519"/>
        </pc:sldMkLst>
      </pc:sldChg>
      <pc:sldChg chg="addSp modSp mod">
        <pc:chgData name="C, Vigneshwaran" userId="361f7be8-1fbb-40bb-9ca9-63070c125a19" providerId="ADAL" clId="{EFA7EF45-6EB7-4D1F-9C16-0BDCB88977B7}" dt="2023-02-22T03:52:20.658" v="312" actId="20577"/>
        <pc:sldMkLst>
          <pc:docMk/>
          <pc:sldMk cId="2192687617" sldId="1521"/>
        </pc:sldMkLst>
      </pc:sldChg>
      <pc:sldChg chg="addSp delSp modSp mod">
        <pc:chgData name="C, Vigneshwaran" userId="361f7be8-1fbb-40bb-9ca9-63070c125a19" providerId="ADAL" clId="{EFA7EF45-6EB7-4D1F-9C16-0BDCB88977B7}" dt="2023-02-22T03:57:46.368" v="622"/>
        <pc:sldMkLst>
          <pc:docMk/>
          <pc:sldMk cId="1631961632" sldId="1524"/>
        </pc:sldMkLst>
      </pc:sldChg>
      <pc:sldChg chg="modSp mod">
        <pc:chgData name="C, Vigneshwaran" userId="361f7be8-1fbb-40bb-9ca9-63070c125a19" providerId="ADAL" clId="{EFA7EF45-6EB7-4D1F-9C16-0BDCB88977B7}" dt="2023-02-22T03:58:36.243" v="623"/>
        <pc:sldMkLst>
          <pc:docMk/>
          <pc:sldMk cId="3577406834" sldId="1525"/>
        </pc:sldMkLst>
      </pc:sldChg>
      <pc:sldChg chg="modSp mod">
        <pc:chgData name="C, Vigneshwaran" userId="361f7be8-1fbb-40bb-9ca9-63070c125a19" providerId="ADAL" clId="{EFA7EF45-6EB7-4D1F-9C16-0BDCB88977B7}" dt="2023-02-22T03:59:08.756" v="625"/>
        <pc:sldMkLst>
          <pc:docMk/>
          <pc:sldMk cId="3887814448" sldId="1526"/>
        </pc:sldMkLst>
      </pc:sldChg>
      <pc:sldChg chg="modSp mod">
        <pc:chgData name="C, Vigneshwaran" userId="361f7be8-1fbb-40bb-9ca9-63070c125a19" providerId="ADAL" clId="{EFA7EF45-6EB7-4D1F-9C16-0BDCB88977B7}" dt="2023-02-22T04:01:50.093" v="630"/>
        <pc:sldMkLst>
          <pc:docMk/>
          <pc:sldMk cId="1151501580" sldId="1528"/>
        </pc:sldMkLst>
      </pc:sldChg>
      <pc:sldChg chg="modSp mod">
        <pc:chgData name="C, Vigneshwaran" userId="361f7be8-1fbb-40bb-9ca9-63070c125a19" providerId="ADAL" clId="{EFA7EF45-6EB7-4D1F-9C16-0BDCB88977B7}" dt="2023-02-22T04:03:31.632" v="631"/>
        <pc:sldMkLst>
          <pc:docMk/>
          <pc:sldMk cId="3160463131" sldId="1531"/>
        </pc:sldMkLst>
      </pc:sldChg>
      <pc:sldChg chg="delSp modSp mod">
        <pc:chgData name="C, Vigneshwaran" userId="361f7be8-1fbb-40bb-9ca9-63070c125a19" providerId="ADAL" clId="{EFA7EF45-6EB7-4D1F-9C16-0BDCB88977B7}" dt="2023-02-22T05:26:21.669" v="655" actId="478"/>
        <pc:sldMkLst>
          <pc:docMk/>
          <pc:sldMk cId="1964769578" sldId="1534"/>
        </pc:sldMkLst>
      </pc:sldChg>
      <pc:sldChg chg="addSp delSp modSp mod">
        <pc:chgData name="C, Vigneshwaran" userId="361f7be8-1fbb-40bb-9ca9-63070c125a19" providerId="ADAL" clId="{EFA7EF45-6EB7-4D1F-9C16-0BDCB88977B7}" dt="2023-02-22T03:19:23.237" v="96"/>
        <pc:sldMkLst>
          <pc:docMk/>
          <pc:sldMk cId="2996769655" sldId="1536"/>
        </pc:sldMkLst>
      </pc:sldChg>
      <pc:sldChg chg="addSp delSp modSp mod">
        <pc:chgData name="C, Vigneshwaran" userId="361f7be8-1fbb-40bb-9ca9-63070c125a19" providerId="ADAL" clId="{EFA7EF45-6EB7-4D1F-9C16-0BDCB88977B7}" dt="2023-02-22T03:28:55.822" v="116"/>
        <pc:sldMkLst>
          <pc:docMk/>
          <pc:sldMk cId="4225010875" sldId="1537"/>
        </pc:sldMkLst>
      </pc:sldChg>
      <pc:sldChg chg="addSp delSp modSp mod">
        <pc:chgData name="C, Vigneshwaran" userId="361f7be8-1fbb-40bb-9ca9-63070c125a19" providerId="ADAL" clId="{EFA7EF45-6EB7-4D1F-9C16-0BDCB88977B7}" dt="2023-02-22T05:26:39.464" v="657" actId="20577"/>
        <pc:sldMkLst>
          <pc:docMk/>
          <pc:sldMk cId="2736930194" sldId="1538"/>
        </pc:sldMkLst>
      </pc:sldChg>
      <pc:sldChg chg="del">
        <pc:chgData name="C, Vigneshwaran" userId="361f7be8-1fbb-40bb-9ca9-63070c125a19" providerId="ADAL" clId="{EFA7EF45-6EB7-4D1F-9C16-0BDCB88977B7}" dt="2023-02-22T03:43:23.599" v="263" actId="47"/>
        <pc:sldMkLst>
          <pc:docMk/>
          <pc:sldMk cId="289785439" sldId="1540"/>
        </pc:sldMkLst>
      </pc:sldChg>
      <pc:sldChg chg="del">
        <pc:chgData name="C, Vigneshwaran" userId="361f7be8-1fbb-40bb-9ca9-63070c125a19" providerId="ADAL" clId="{EFA7EF45-6EB7-4D1F-9C16-0BDCB88977B7}" dt="2023-02-22T03:43:23.599" v="263" actId="47"/>
        <pc:sldMkLst>
          <pc:docMk/>
          <pc:sldMk cId="2862492670" sldId="1541"/>
        </pc:sldMkLst>
      </pc:sldChg>
      <pc:sldChg chg="del">
        <pc:chgData name="C, Vigneshwaran" userId="361f7be8-1fbb-40bb-9ca9-63070c125a19" providerId="ADAL" clId="{EFA7EF45-6EB7-4D1F-9C16-0BDCB88977B7}" dt="2023-02-22T03:43:23.599" v="263" actId="47"/>
        <pc:sldMkLst>
          <pc:docMk/>
          <pc:sldMk cId="3935635266" sldId="1542"/>
        </pc:sldMkLst>
      </pc:sldChg>
      <pc:sldChg chg="addSp delSp modSp mod">
        <pc:chgData name="C, Vigneshwaran" userId="361f7be8-1fbb-40bb-9ca9-63070c125a19" providerId="ADAL" clId="{EFA7EF45-6EB7-4D1F-9C16-0BDCB88977B7}" dt="2023-02-22T05:25:56.056" v="653" actId="478"/>
        <pc:sldMkLst>
          <pc:docMk/>
          <pc:sldMk cId="1757407654" sldId="1544"/>
        </pc:sldMkLst>
      </pc:sldChg>
      <pc:sldChg chg="addSp delSp modSp mod">
        <pc:chgData name="C, Vigneshwaran" userId="361f7be8-1fbb-40bb-9ca9-63070c125a19" providerId="ADAL" clId="{EFA7EF45-6EB7-4D1F-9C16-0BDCB88977B7}" dt="2023-02-22T03:48:06.297" v="287"/>
        <pc:sldMkLst>
          <pc:docMk/>
          <pc:sldMk cId="3921172882" sldId="1547"/>
        </pc:sldMkLst>
      </pc:sldChg>
      <pc:sldChg chg="addSp delSp modSp mod">
        <pc:chgData name="C, Vigneshwaran" userId="361f7be8-1fbb-40bb-9ca9-63070c125a19" providerId="ADAL" clId="{EFA7EF45-6EB7-4D1F-9C16-0BDCB88977B7}" dt="2023-02-22T04:04:30.968" v="640" actId="14100"/>
        <pc:sldMkLst>
          <pc:docMk/>
          <pc:sldMk cId="1857437770" sldId="1548"/>
        </pc:sldMkLst>
      </pc:sldChg>
      <pc:sldChg chg="addSp delSp modSp mod">
        <pc:chgData name="C, Vigneshwaran" userId="361f7be8-1fbb-40bb-9ca9-63070c125a19" providerId="ADAL" clId="{EFA7EF45-6EB7-4D1F-9C16-0BDCB88977B7}" dt="2023-02-22T05:29:22.385" v="688" actId="20577"/>
        <pc:sldMkLst>
          <pc:docMk/>
          <pc:sldMk cId="1936996693" sldId="1550"/>
        </pc:sldMkLst>
      </pc:sldChg>
      <pc:sldChg chg="addSp delSp modSp new mod">
        <pc:chgData name="C, Vigneshwaran" userId="361f7be8-1fbb-40bb-9ca9-63070c125a19" providerId="ADAL" clId="{EFA7EF45-6EB7-4D1F-9C16-0BDCB88977B7}" dt="2023-02-22T03:43:00.107" v="262" actId="6549"/>
        <pc:sldMkLst>
          <pc:docMk/>
          <pc:sldMk cId="1340285369" sldId="1551"/>
        </pc:sldMkLst>
      </pc:sldChg>
      <pc:sldChg chg="addSp delSp modSp new del mod modAnim">
        <pc:chgData name="C, Vigneshwaran" userId="361f7be8-1fbb-40bb-9ca9-63070c125a19" providerId="ADAL" clId="{EFA7EF45-6EB7-4D1F-9C16-0BDCB88977B7}" dt="2023-02-22T04:05:28.336" v="648" actId="680"/>
        <pc:sldMkLst>
          <pc:docMk/>
          <pc:sldMk cId="1750297186" sldId="1552"/>
        </pc:sldMkLst>
      </pc:sldChg>
    </pc:docChg>
  </pc:docChgLst>
  <pc:docChgLst>
    <pc:chgData name="Vigneshwaran C" userId="361f7be8-1fbb-40bb-9ca9-63070c125a19" providerId="ADAL" clId="{CDCA65BA-78E6-49DD-91B3-DA65F5D51F1E}"/>
    <pc:docChg chg="undo custSel addSld delSld modSld sldOrd">
      <pc:chgData name="Vigneshwaran C" userId="361f7be8-1fbb-40bb-9ca9-63070c125a19" providerId="ADAL" clId="{CDCA65BA-78E6-49DD-91B3-DA65F5D51F1E}" dt="2023-02-18T13:35:49.647" v="2277" actId="14100"/>
      <pc:docMkLst>
        <pc:docMk/>
      </pc:docMkLst>
      <pc:sldChg chg="modTransition">
        <pc:chgData name="Vigneshwaran C" userId="361f7be8-1fbb-40bb-9ca9-63070c125a19" providerId="ADAL" clId="{CDCA65BA-78E6-49DD-91B3-DA65F5D51F1E}" dt="2023-02-18T12:09:36.766" v="1711"/>
        <pc:sldMkLst>
          <pc:docMk/>
          <pc:sldMk cId="3467054861" sldId="269"/>
        </pc:sldMkLst>
      </pc:sldChg>
      <pc:sldChg chg="addSp delSp modSp mod">
        <pc:chgData name="Vigneshwaran C" userId="361f7be8-1fbb-40bb-9ca9-63070c125a19" providerId="ADAL" clId="{CDCA65BA-78E6-49DD-91B3-DA65F5D51F1E}" dt="2023-02-18T12:14:43.869" v="1773" actId="478"/>
        <pc:sldMkLst>
          <pc:docMk/>
          <pc:sldMk cId="2632562535" sldId="1461"/>
        </pc:sldMkLst>
      </pc:sldChg>
      <pc:sldChg chg="modSp mod">
        <pc:chgData name="Vigneshwaran C" userId="361f7be8-1fbb-40bb-9ca9-63070c125a19" providerId="ADAL" clId="{CDCA65BA-78E6-49DD-91B3-DA65F5D51F1E}" dt="2023-02-18T11:47:21.714" v="1546" actId="113"/>
        <pc:sldMkLst>
          <pc:docMk/>
          <pc:sldMk cId="1824970301" sldId="1466"/>
        </pc:sldMkLst>
      </pc:sldChg>
      <pc:sldChg chg="modSp mod">
        <pc:chgData name="Vigneshwaran C" userId="361f7be8-1fbb-40bb-9ca9-63070c125a19" providerId="ADAL" clId="{CDCA65BA-78E6-49DD-91B3-DA65F5D51F1E}" dt="2023-02-18T12:07:56.759" v="1668" actId="1076"/>
        <pc:sldMkLst>
          <pc:docMk/>
          <pc:sldMk cId="808085214" sldId="1468"/>
        </pc:sldMkLst>
      </pc:sldChg>
      <pc:sldChg chg="addSp delSp modSp mod setBg">
        <pc:chgData name="Vigneshwaran C" userId="361f7be8-1fbb-40bb-9ca9-63070c125a19" providerId="ADAL" clId="{CDCA65BA-78E6-49DD-91B3-DA65F5D51F1E}" dt="2023-02-18T12:11:55.524" v="1733" actId="478"/>
        <pc:sldMkLst>
          <pc:docMk/>
          <pc:sldMk cId="3309335680" sldId="1470"/>
        </pc:sldMkLst>
      </pc:sldChg>
      <pc:sldChg chg="modSp mod">
        <pc:chgData name="Vigneshwaran C" userId="361f7be8-1fbb-40bb-9ca9-63070c125a19" providerId="ADAL" clId="{CDCA65BA-78E6-49DD-91B3-DA65F5D51F1E}" dt="2023-02-18T01:41:53.939" v="41" actId="20577"/>
        <pc:sldMkLst>
          <pc:docMk/>
          <pc:sldMk cId="1861229559" sldId="1487"/>
        </pc:sldMkLst>
      </pc:sldChg>
      <pc:sldChg chg="addSp delSp modSp mod">
        <pc:chgData name="Vigneshwaran C" userId="361f7be8-1fbb-40bb-9ca9-63070c125a19" providerId="ADAL" clId="{CDCA65BA-78E6-49DD-91B3-DA65F5D51F1E}" dt="2023-02-18T12:13:05.883" v="1753" actId="478"/>
        <pc:sldMkLst>
          <pc:docMk/>
          <pc:sldMk cId="1761316535" sldId="1490"/>
        </pc:sldMkLst>
      </pc:sldChg>
      <pc:sldChg chg="modSp del mod">
        <pc:chgData name="Vigneshwaran C" userId="361f7be8-1fbb-40bb-9ca9-63070c125a19" providerId="ADAL" clId="{CDCA65BA-78E6-49DD-91B3-DA65F5D51F1E}" dt="2023-02-18T11:20:13.144" v="1464" actId="2696"/>
        <pc:sldMkLst>
          <pc:docMk/>
          <pc:sldMk cId="208606455" sldId="1493"/>
        </pc:sldMkLst>
      </pc:sldChg>
      <pc:sldChg chg="addSp delSp modSp mod">
        <pc:chgData name="Vigneshwaran C" userId="361f7be8-1fbb-40bb-9ca9-63070c125a19" providerId="ADAL" clId="{CDCA65BA-78E6-49DD-91B3-DA65F5D51F1E}" dt="2023-02-18T13:35:49.647" v="2277" actId="14100"/>
        <pc:sldMkLst>
          <pc:docMk/>
          <pc:sldMk cId="3417097170" sldId="1495"/>
        </pc:sldMkLst>
      </pc:sldChg>
      <pc:sldChg chg="addSp delSp modSp mod">
        <pc:chgData name="Vigneshwaran C" userId="361f7be8-1fbb-40bb-9ca9-63070c125a19" providerId="ADAL" clId="{CDCA65BA-78E6-49DD-91B3-DA65F5D51F1E}" dt="2023-02-18T12:08:15.278" v="1674" actId="20577"/>
        <pc:sldMkLst>
          <pc:docMk/>
          <pc:sldMk cId="836100919" sldId="1496"/>
        </pc:sldMkLst>
      </pc:sldChg>
      <pc:sldChg chg="addSp delSp modSp mod">
        <pc:chgData name="Vigneshwaran C" userId="361f7be8-1fbb-40bb-9ca9-63070c125a19" providerId="ADAL" clId="{CDCA65BA-78E6-49DD-91B3-DA65F5D51F1E}" dt="2023-02-18T12:10:58.410" v="1718" actId="478"/>
        <pc:sldMkLst>
          <pc:docMk/>
          <pc:sldMk cId="1172741730" sldId="1497"/>
        </pc:sldMkLst>
      </pc:sldChg>
      <pc:sldChg chg="addSp delSp modSp mod">
        <pc:chgData name="Vigneshwaran C" userId="361f7be8-1fbb-40bb-9ca9-63070c125a19" providerId="ADAL" clId="{CDCA65BA-78E6-49DD-91B3-DA65F5D51F1E}" dt="2023-02-18T12:11:12.894" v="1721" actId="478"/>
        <pc:sldMkLst>
          <pc:docMk/>
          <pc:sldMk cId="532454946" sldId="1498"/>
        </pc:sldMkLst>
      </pc:sldChg>
      <pc:sldChg chg="addSp delSp modSp mod">
        <pc:chgData name="Vigneshwaran C" userId="361f7be8-1fbb-40bb-9ca9-63070c125a19" providerId="ADAL" clId="{CDCA65BA-78E6-49DD-91B3-DA65F5D51F1E}" dt="2023-02-18T12:10:48.312" v="1715" actId="478"/>
        <pc:sldMkLst>
          <pc:docMk/>
          <pc:sldMk cId="3299126723" sldId="1499"/>
        </pc:sldMkLst>
      </pc:sldChg>
      <pc:sldChg chg="addSp delSp modSp mod">
        <pc:chgData name="Vigneshwaran C" userId="361f7be8-1fbb-40bb-9ca9-63070c125a19" providerId="ADAL" clId="{CDCA65BA-78E6-49DD-91B3-DA65F5D51F1E}" dt="2023-02-18T12:11:37.816" v="1729" actId="478"/>
        <pc:sldMkLst>
          <pc:docMk/>
          <pc:sldMk cId="15229031" sldId="1500"/>
        </pc:sldMkLst>
      </pc:sldChg>
      <pc:sldChg chg="addSp delSp modSp mod">
        <pc:chgData name="Vigneshwaran C" userId="361f7be8-1fbb-40bb-9ca9-63070c125a19" providerId="ADAL" clId="{CDCA65BA-78E6-49DD-91B3-DA65F5D51F1E}" dt="2023-02-18T12:12:03.567" v="1735" actId="478"/>
        <pc:sldMkLst>
          <pc:docMk/>
          <pc:sldMk cId="748986837" sldId="1501"/>
        </pc:sldMkLst>
      </pc:sldChg>
      <pc:sldChg chg="addSp delSp modSp mod">
        <pc:chgData name="Vigneshwaran C" userId="361f7be8-1fbb-40bb-9ca9-63070c125a19" providerId="ADAL" clId="{CDCA65BA-78E6-49DD-91B3-DA65F5D51F1E}" dt="2023-02-18T12:12:13.233" v="1738" actId="478"/>
        <pc:sldMkLst>
          <pc:docMk/>
          <pc:sldMk cId="950488650" sldId="1502"/>
        </pc:sldMkLst>
      </pc:sldChg>
      <pc:sldChg chg="addSp delSp modSp mod">
        <pc:chgData name="Vigneshwaran C" userId="361f7be8-1fbb-40bb-9ca9-63070c125a19" providerId="ADAL" clId="{CDCA65BA-78E6-49DD-91B3-DA65F5D51F1E}" dt="2023-02-18T12:12:40.250" v="1746" actId="478"/>
        <pc:sldMkLst>
          <pc:docMk/>
          <pc:sldMk cId="188040444" sldId="1503"/>
        </pc:sldMkLst>
      </pc:sldChg>
      <pc:sldChg chg="del">
        <pc:chgData name="Vigneshwaran C" userId="361f7be8-1fbb-40bb-9ca9-63070c125a19" providerId="ADAL" clId="{CDCA65BA-78E6-49DD-91B3-DA65F5D51F1E}" dt="2023-02-18T11:15:25.106" v="1449" actId="47"/>
        <pc:sldMkLst>
          <pc:docMk/>
          <pc:sldMk cId="1982596765" sldId="1504"/>
        </pc:sldMkLst>
      </pc:sldChg>
      <pc:sldChg chg="del">
        <pc:chgData name="Vigneshwaran C" userId="361f7be8-1fbb-40bb-9ca9-63070c125a19" providerId="ADAL" clId="{CDCA65BA-78E6-49DD-91B3-DA65F5D51F1E}" dt="2023-02-18T11:15:05.011" v="1448" actId="47"/>
        <pc:sldMkLst>
          <pc:docMk/>
          <pc:sldMk cId="1678965410" sldId="1508"/>
        </pc:sldMkLst>
      </pc:sldChg>
      <pc:sldChg chg="del">
        <pc:chgData name="Vigneshwaran C" userId="361f7be8-1fbb-40bb-9ca9-63070c125a19" providerId="ADAL" clId="{CDCA65BA-78E6-49DD-91B3-DA65F5D51F1E}" dt="2023-02-18T11:15:05.011" v="1448" actId="47"/>
        <pc:sldMkLst>
          <pc:docMk/>
          <pc:sldMk cId="2273941493" sldId="1509"/>
        </pc:sldMkLst>
      </pc:sldChg>
      <pc:sldChg chg="addSp delSp modSp mod">
        <pc:chgData name="Vigneshwaran C" userId="361f7be8-1fbb-40bb-9ca9-63070c125a19" providerId="ADAL" clId="{CDCA65BA-78E6-49DD-91B3-DA65F5D51F1E}" dt="2023-02-18T12:14:03.253" v="1767" actId="478"/>
        <pc:sldMkLst>
          <pc:docMk/>
          <pc:sldMk cId="1672501253" sldId="1515"/>
        </pc:sldMkLst>
      </pc:sldChg>
      <pc:sldChg chg="addSp delSp modSp mod">
        <pc:chgData name="Vigneshwaran C" userId="361f7be8-1fbb-40bb-9ca9-63070c125a19" providerId="ADAL" clId="{CDCA65BA-78E6-49DD-91B3-DA65F5D51F1E}" dt="2023-02-18T12:14:20.567" v="1768" actId="478"/>
        <pc:sldMkLst>
          <pc:docMk/>
          <pc:sldMk cId="1837894147" sldId="1516"/>
        </pc:sldMkLst>
      </pc:sldChg>
      <pc:sldChg chg="addSp delSp modSp mod">
        <pc:chgData name="Vigneshwaran C" userId="361f7be8-1fbb-40bb-9ca9-63070c125a19" providerId="ADAL" clId="{CDCA65BA-78E6-49DD-91B3-DA65F5D51F1E}" dt="2023-02-18T12:14:30.160" v="1770" actId="20577"/>
        <pc:sldMkLst>
          <pc:docMk/>
          <pc:sldMk cId="3419783904" sldId="1517"/>
        </pc:sldMkLst>
      </pc:sldChg>
      <pc:sldChg chg="addSp delSp modSp mod">
        <pc:chgData name="Vigneshwaran C" userId="361f7be8-1fbb-40bb-9ca9-63070c125a19" providerId="ADAL" clId="{CDCA65BA-78E6-49DD-91B3-DA65F5D51F1E}" dt="2023-02-18T12:13:13.877" v="1754" actId="478"/>
        <pc:sldMkLst>
          <pc:docMk/>
          <pc:sldMk cId="4063145682" sldId="1518"/>
        </pc:sldMkLst>
      </pc:sldChg>
      <pc:sldChg chg="addSp delSp modSp mod">
        <pc:chgData name="Vigneshwaran C" userId="361f7be8-1fbb-40bb-9ca9-63070c125a19" providerId="ADAL" clId="{CDCA65BA-78E6-49DD-91B3-DA65F5D51F1E}" dt="2023-02-18T12:13:28.634" v="1758" actId="478"/>
        <pc:sldMkLst>
          <pc:docMk/>
          <pc:sldMk cId="3567504694" sldId="1519"/>
        </pc:sldMkLst>
      </pc:sldChg>
      <pc:sldChg chg="modSp mod">
        <pc:chgData name="Vigneshwaran C" userId="361f7be8-1fbb-40bb-9ca9-63070c125a19" providerId="ADAL" clId="{CDCA65BA-78E6-49DD-91B3-DA65F5D51F1E}" dt="2023-02-18T08:04:23.384" v="529" actId="20577"/>
        <pc:sldMkLst>
          <pc:docMk/>
          <pc:sldMk cId="2192687617" sldId="1521"/>
        </pc:sldMkLst>
      </pc:sldChg>
      <pc:sldChg chg="addSp delSp modSp mod">
        <pc:chgData name="Vigneshwaran C" userId="361f7be8-1fbb-40bb-9ca9-63070c125a19" providerId="ADAL" clId="{CDCA65BA-78E6-49DD-91B3-DA65F5D51F1E}" dt="2023-02-18T12:14:55.331" v="1778" actId="478"/>
        <pc:sldMkLst>
          <pc:docMk/>
          <pc:sldMk cId="2301701331" sldId="1523"/>
        </pc:sldMkLst>
      </pc:sldChg>
      <pc:sldChg chg="addSp delSp modSp mod">
        <pc:chgData name="Vigneshwaran C" userId="361f7be8-1fbb-40bb-9ca9-63070c125a19" providerId="ADAL" clId="{CDCA65BA-78E6-49DD-91B3-DA65F5D51F1E}" dt="2023-02-18T12:15:36.004" v="1784" actId="478"/>
        <pc:sldMkLst>
          <pc:docMk/>
          <pc:sldMk cId="1631961632" sldId="1524"/>
        </pc:sldMkLst>
      </pc:sldChg>
      <pc:sldChg chg="addSp delSp modSp mod">
        <pc:chgData name="Vigneshwaran C" userId="361f7be8-1fbb-40bb-9ca9-63070c125a19" providerId="ADAL" clId="{CDCA65BA-78E6-49DD-91B3-DA65F5D51F1E}" dt="2023-02-18T12:15:46.255" v="1788" actId="478"/>
        <pc:sldMkLst>
          <pc:docMk/>
          <pc:sldMk cId="3577406834" sldId="1525"/>
        </pc:sldMkLst>
      </pc:sldChg>
      <pc:sldChg chg="addSp delSp modSp mod">
        <pc:chgData name="Vigneshwaran C" userId="361f7be8-1fbb-40bb-9ca9-63070c125a19" providerId="ADAL" clId="{CDCA65BA-78E6-49DD-91B3-DA65F5D51F1E}" dt="2023-02-18T12:15:55.681" v="1791" actId="478"/>
        <pc:sldMkLst>
          <pc:docMk/>
          <pc:sldMk cId="3887814448" sldId="1526"/>
        </pc:sldMkLst>
      </pc:sldChg>
      <pc:sldChg chg="addSp delSp modSp mod">
        <pc:chgData name="Vigneshwaran C" userId="361f7be8-1fbb-40bb-9ca9-63070c125a19" providerId="ADAL" clId="{CDCA65BA-78E6-49DD-91B3-DA65F5D51F1E}" dt="2023-02-18T12:16:06.490" v="1794" actId="478"/>
        <pc:sldMkLst>
          <pc:docMk/>
          <pc:sldMk cId="1036052162" sldId="1527"/>
        </pc:sldMkLst>
      </pc:sldChg>
      <pc:sldChg chg="addSp delSp modSp mod">
        <pc:chgData name="Vigneshwaran C" userId="361f7be8-1fbb-40bb-9ca9-63070c125a19" providerId="ADAL" clId="{CDCA65BA-78E6-49DD-91B3-DA65F5D51F1E}" dt="2023-02-18T12:16:30.969" v="1801" actId="478"/>
        <pc:sldMkLst>
          <pc:docMk/>
          <pc:sldMk cId="1151501580" sldId="1528"/>
        </pc:sldMkLst>
      </pc:sldChg>
      <pc:sldChg chg="addSp delSp modSp mod">
        <pc:chgData name="Vigneshwaran C" userId="361f7be8-1fbb-40bb-9ca9-63070c125a19" providerId="ADAL" clId="{CDCA65BA-78E6-49DD-91B3-DA65F5D51F1E}" dt="2023-02-18T12:16:57.465" v="1810" actId="478"/>
        <pc:sldMkLst>
          <pc:docMk/>
          <pc:sldMk cId="3466908322" sldId="1529"/>
        </pc:sldMkLst>
      </pc:sldChg>
      <pc:sldChg chg="addSp delSp modSp mod">
        <pc:chgData name="Vigneshwaran C" userId="361f7be8-1fbb-40bb-9ca9-63070c125a19" providerId="ADAL" clId="{CDCA65BA-78E6-49DD-91B3-DA65F5D51F1E}" dt="2023-02-18T12:17:07.117" v="1813" actId="478"/>
        <pc:sldMkLst>
          <pc:docMk/>
          <pc:sldMk cId="3160463131" sldId="1531"/>
        </pc:sldMkLst>
      </pc:sldChg>
      <pc:sldChg chg="del">
        <pc:chgData name="Vigneshwaran C" userId="361f7be8-1fbb-40bb-9ca9-63070c125a19" providerId="ADAL" clId="{CDCA65BA-78E6-49DD-91B3-DA65F5D51F1E}" dt="2023-02-18T11:15:25.106" v="1449" actId="47"/>
        <pc:sldMkLst>
          <pc:docMk/>
          <pc:sldMk cId="3355874211" sldId="1532"/>
        </pc:sldMkLst>
      </pc:sldChg>
      <pc:sldChg chg="modSp add del mod">
        <pc:chgData name="Vigneshwaran C" userId="361f7be8-1fbb-40bb-9ca9-63070c125a19" providerId="ADAL" clId="{CDCA65BA-78E6-49DD-91B3-DA65F5D51F1E}" dt="2023-02-18T11:18:56.222" v="1463" actId="47"/>
        <pc:sldMkLst>
          <pc:docMk/>
          <pc:sldMk cId="1614957043" sldId="1533"/>
        </pc:sldMkLst>
      </pc:sldChg>
      <pc:sldChg chg="addSp delSp modSp mod">
        <pc:chgData name="Vigneshwaran C" userId="361f7be8-1fbb-40bb-9ca9-63070c125a19" providerId="ADAL" clId="{CDCA65BA-78E6-49DD-91B3-DA65F5D51F1E}" dt="2023-02-18T12:16:44.682" v="1806" actId="478"/>
        <pc:sldMkLst>
          <pc:docMk/>
          <pc:sldMk cId="1964769578" sldId="1534"/>
        </pc:sldMkLst>
      </pc:sldChg>
      <pc:sldChg chg="addSp delSp modSp mod">
        <pc:chgData name="Vigneshwaran C" userId="361f7be8-1fbb-40bb-9ca9-63070c125a19" providerId="ADAL" clId="{CDCA65BA-78E6-49DD-91B3-DA65F5D51F1E}" dt="2023-02-18T12:12:53.414" v="1749" actId="478"/>
        <pc:sldMkLst>
          <pc:docMk/>
          <pc:sldMk cId="3923629008" sldId="1535"/>
        </pc:sldMkLst>
      </pc:sldChg>
      <pc:sldChg chg="addSp delSp modSp mod">
        <pc:chgData name="Vigneshwaran C" userId="361f7be8-1fbb-40bb-9ca9-63070c125a19" providerId="ADAL" clId="{CDCA65BA-78E6-49DD-91B3-DA65F5D51F1E}" dt="2023-02-18T12:11:27.613" v="1726" actId="478"/>
        <pc:sldMkLst>
          <pc:docMk/>
          <pc:sldMk cId="2996769655" sldId="1536"/>
        </pc:sldMkLst>
      </pc:sldChg>
      <pc:sldChg chg="addSp delSp modSp mod">
        <pc:chgData name="Vigneshwaran C" userId="361f7be8-1fbb-40bb-9ca9-63070c125a19" providerId="ADAL" clId="{CDCA65BA-78E6-49DD-91B3-DA65F5D51F1E}" dt="2023-02-18T12:12:24.232" v="1741" actId="478"/>
        <pc:sldMkLst>
          <pc:docMk/>
          <pc:sldMk cId="4225010875" sldId="1537"/>
        </pc:sldMkLst>
      </pc:sldChg>
      <pc:sldChg chg="addSp delSp modSp add mod">
        <pc:chgData name="Vigneshwaran C" userId="361f7be8-1fbb-40bb-9ca9-63070c125a19" providerId="ADAL" clId="{CDCA65BA-78E6-49DD-91B3-DA65F5D51F1E}" dt="2023-02-18T12:16:16.242" v="1796" actId="478"/>
        <pc:sldMkLst>
          <pc:docMk/>
          <pc:sldMk cId="2736930194" sldId="1538"/>
        </pc:sldMkLst>
      </pc:sldChg>
      <pc:sldChg chg="addSp delSp modSp add mod ord">
        <pc:chgData name="Vigneshwaran C" userId="361f7be8-1fbb-40bb-9ca9-63070c125a19" providerId="ADAL" clId="{CDCA65BA-78E6-49DD-91B3-DA65F5D51F1E}" dt="2023-02-18T12:15:27.386" v="1781" actId="478"/>
        <pc:sldMkLst>
          <pc:docMk/>
          <pc:sldMk cId="2504498919" sldId="1539"/>
        </pc:sldMkLst>
      </pc:sldChg>
      <pc:sldChg chg="addSp delSp modSp new mod">
        <pc:chgData name="Vigneshwaran C" userId="361f7be8-1fbb-40bb-9ca9-63070c125a19" providerId="ADAL" clId="{CDCA65BA-78E6-49DD-91B3-DA65F5D51F1E}" dt="2023-02-18T12:13:41.045" v="1761" actId="478"/>
        <pc:sldMkLst>
          <pc:docMk/>
          <pc:sldMk cId="289785439" sldId="1540"/>
        </pc:sldMkLst>
      </pc:sldChg>
      <pc:sldChg chg="addSp delSp modSp add mod">
        <pc:chgData name="Vigneshwaran C" userId="361f7be8-1fbb-40bb-9ca9-63070c125a19" providerId="ADAL" clId="{CDCA65BA-78E6-49DD-91B3-DA65F5D51F1E}" dt="2023-02-18T12:13:45.200" v="1762" actId="478"/>
        <pc:sldMkLst>
          <pc:docMk/>
          <pc:sldMk cId="2862492670" sldId="1541"/>
        </pc:sldMkLst>
      </pc:sldChg>
      <pc:sldChg chg="addSp delSp modSp add mod">
        <pc:chgData name="Vigneshwaran C" userId="361f7be8-1fbb-40bb-9ca9-63070c125a19" providerId="ADAL" clId="{CDCA65BA-78E6-49DD-91B3-DA65F5D51F1E}" dt="2023-02-18T12:13:52.785" v="1764" actId="478"/>
        <pc:sldMkLst>
          <pc:docMk/>
          <pc:sldMk cId="3935635266" sldId="1542"/>
        </pc:sldMkLst>
      </pc:sldChg>
    </pc:docChg>
  </pc:docChgLst>
  <pc:docChgLst>
    <pc:chgData name="C, Vigneshwaran" userId="361f7be8-1fbb-40bb-9ca9-63070c125a19" providerId="ADAL" clId="{45F5C15D-6AC9-42F6-927A-629DBE31FB11}"/>
    <pc:docChg chg="undo custSel modSld">
      <pc:chgData name="C, Vigneshwaran" userId="361f7be8-1fbb-40bb-9ca9-63070c125a19" providerId="ADAL" clId="{45F5C15D-6AC9-42F6-927A-629DBE31FB11}" dt="2023-03-13T05:24:41.028" v="8" actId="20577"/>
      <pc:docMkLst>
        <pc:docMk/>
      </pc:docMkLst>
      <pc:sldChg chg="modSp mod">
        <pc:chgData name="C, Vigneshwaran" userId="361f7be8-1fbb-40bb-9ca9-63070c125a19" providerId="ADAL" clId="{45F5C15D-6AC9-42F6-927A-629DBE31FB11}" dt="2023-03-13T05:03:57.043" v="5" actId="20577"/>
        <pc:sldMkLst>
          <pc:docMk/>
          <pc:sldMk cId="836100919" sldId="1496"/>
        </pc:sldMkLst>
      </pc:sldChg>
      <pc:sldChg chg="modSp mod">
        <pc:chgData name="C, Vigneshwaran" userId="361f7be8-1fbb-40bb-9ca9-63070c125a19" providerId="ADAL" clId="{45F5C15D-6AC9-42F6-927A-629DBE31FB11}" dt="2023-03-13T05:24:41.028" v="8" actId="20577"/>
        <pc:sldMkLst>
          <pc:docMk/>
          <pc:sldMk cId="2996769655" sldId="1536"/>
        </pc:sldMkLst>
      </pc:sldChg>
    </pc:docChg>
  </pc:docChgLst>
  <pc:docChgLst>
    <pc:chgData name="C, Vigneshwaran" userId="361f7be8-1fbb-40bb-9ca9-63070c125a19" providerId="ADAL" clId="{8B3DE873-6A49-4186-81C5-DAD39A998149}"/>
    <pc:docChg chg="undo custSel addSld delSld modSld">
      <pc:chgData name="C, Vigneshwaran" userId="361f7be8-1fbb-40bb-9ca9-63070c125a19" providerId="ADAL" clId="{8B3DE873-6A49-4186-81C5-DAD39A998149}" dt="2025-01-09T03:48:26.225" v="1892" actId="20577"/>
      <pc:docMkLst>
        <pc:docMk/>
      </pc:docMkLst>
      <pc:sldChg chg="modSp mod">
        <pc:chgData name="C, Vigneshwaran" userId="361f7be8-1fbb-40bb-9ca9-63070c125a19" providerId="ADAL" clId="{8B3DE873-6A49-4186-81C5-DAD39A998149}" dt="2024-12-29T01:46:34.572" v="4" actId="14100"/>
        <pc:sldMkLst>
          <pc:docMk/>
          <pc:sldMk cId="3467054861" sldId="269"/>
        </pc:sldMkLst>
        <pc:spChg chg="mod">
          <ac:chgData name="C, Vigneshwaran" userId="361f7be8-1fbb-40bb-9ca9-63070c125a19" providerId="ADAL" clId="{8B3DE873-6A49-4186-81C5-DAD39A998149}" dt="2024-12-29T01:46:34.572" v="4" actId="14100"/>
          <ac:spMkLst>
            <pc:docMk/>
            <pc:sldMk cId="3467054861" sldId="269"/>
            <ac:spMk id="6" creationId="{38177FEB-49C1-4F1F-B148-9E0D1B02DDFC}"/>
          </ac:spMkLst>
        </pc:spChg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2632562535" sldId="1461"/>
        </pc:sldMkLst>
      </pc:sldChg>
      <pc:sldChg chg="del">
        <pc:chgData name="C, Vigneshwaran" userId="361f7be8-1fbb-40bb-9ca9-63070c125a19" providerId="ADAL" clId="{8B3DE873-6A49-4186-81C5-DAD39A998149}" dt="2025-01-06T07:08:06.602" v="1240" actId="2696"/>
        <pc:sldMkLst>
          <pc:docMk/>
          <pc:sldMk cId="1824970301" sldId="1466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808085214" sldId="1468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3309335680" sldId="1470"/>
        </pc:sldMkLst>
      </pc:sldChg>
      <pc:sldChg chg="modSp mod">
        <pc:chgData name="C, Vigneshwaran" userId="361f7be8-1fbb-40bb-9ca9-63070c125a19" providerId="ADAL" clId="{8B3DE873-6A49-4186-81C5-DAD39A998149}" dt="2024-12-29T01:47:45.872" v="16"/>
        <pc:sldMkLst>
          <pc:docMk/>
          <pc:sldMk cId="637734033" sldId="1482"/>
        </pc:sldMkLst>
        <pc:spChg chg="mod">
          <ac:chgData name="C, Vigneshwaran" userId="361f7be8-1fbb-40bb-9ca9-63070c125a19" providerId="ADAL" clId="{8B3DE873-6A49-4186-81C5-DAD39A998149}" dt="2024-12-29T01:47:45.872" v="16"/>
          <ac:spMkLst>
            <pc:docMk/>
            <pc:sldMk cId="637734033" sldId="1482"/>
            <ac:spMk id="4" creationId="{C38EDBEC-5C84-4343-BF6B-842B66D20244}"/>
          </ac:spMkLst>
        </pc:spChg>
      </pc:sldChg>
      <pc:sldChg chg="modSp mod">
        <pc:chgData name="C, Vigneshwaran" userId="361f7be8-1fbb-40bb-9ca9-63070c125a19" providerId="ADAL" clId="{8B3DE873-6A49-4186-81C5-DAD39A998149}" dt="2024-12-29T14:02:10.216" v="20" actId="20577"/>
        <pc:sldMkLst>
          <pc:docMk/>
          <pc:sldMk cId="700385411" sldId="1486"/>
        </pc:sldMkLst>
      </pc:sldChg>
      <pc:sldChg chg="modSp mod">
        <pc:chgData name="C, Vigneshwaran" userId="361f7be8-1fbb-40bb-9ca9-63070c125a19" providerId="ADAL" clId="{8B3DE873-6A49-4186-81C5-DAD39A998149}" dt="2025-01-07T14:54:44.014" v="1724" actId="20577"/>
        <pc:sldMkLst>
          <pc:docMk/>
          <pc:sldMk cId="1861229559" sldId="1487"/>
        </pc:sldMkLst>
        <pc:spChg chg="mod">
          <ac:chgData name="C, Vigneshwaran" userId="361f7be8-1fbb-40bb-9ca9-63070c125a19" providerId="ADAL" clId="{8B3DE873-6A49-4186-81C5-DAD39A998149}" dt="2025-01-07T14:54:44.014" v="1724" actId="20577"/>
          <ac:spMkLst>
            <pc:docMk/>
            <pc:sldMk cId="1861229559" sldId="1487"/>
            <ac:spMk id="5" creationId="{4216B4DF-B8B1-40BD-B2C0-D31B23ABFE69}"/>
          </ac:spMkLst>
        </pc:spChg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1761316535" sldId="1490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3417097170" sldId="1495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836100919" sldId="1496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1172741730" sldId="1497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532454946" sldId="1498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3299126723" sldId="1499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15229031" sldId="1500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748986837" sldId="1501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950488650" sldId="1502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1672501253" sldId="1515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1837894147" sldId="1516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3419783904" sldId="1517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4063145682" sldId="1518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3567504694" sldId="1519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2192687617" sldId="1521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1631961632" sldId="1524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3577406834" sldId="1525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3887814448" sldId="1526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1036052162" sldId="1527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1151501580" sldId="1528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3466908322" sldId="1529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3160463131" sldId="1531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1964769578" sldId="1534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2996769655" sldId="1536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4225010875" sldId="1537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2736930194" sldId="1538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2504498919" sldId="1539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1757407654" sldId="1544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3921172882" sldId="1547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1936996693" sldId="1550"/>
        </pc:sldMkLst>
      </pc:sldChg>
      <pc:sldChg chg="del">
        <pc:chgData name="C, Vigneshwaran" userId="361f7be8-1fbb-40bb-9ca9-63070c125a19" providerId="ADAL" clId="{8B3DE873-6A49-4186-81C5-DAD39A998149}" dt="2024-12-29T14:16:28.709" v="160" actId="47"/>
        <pc:sldMkLst>
          <pc:docMk/>
          <pc:sldMk cId="1340285369" sldId="1551"/>
        </pc:sldMkLst>
      </pc:sldChg>
      <pc:sldChg chg="modSp add mod">
        <pc:chgData name="C, Vigneshwaran" userId="361f7be8-1fbb-40bb-9ca9-63070c125a19" providerId="ADAL" clId="{8B3DE873-6A49-4186-81C5-DAD39A998149}" dt="2025-01-06T07:08:25.788" v="1243" actId="20577"/>
        <pc:sldMkLst>
          <pc:docMk/>
          <pc:sldMk cId="2994870082" sldId="1552"/>
        </pc:sldMkLst>
      </pc:sldChg>
      <pc:sldChg chg="modSp add mod">
        <pc:chgData name="C, Vigneshwaran" userId="361f7be8-1fbb-40bb-9ca9-63070c125a19" providerId="ADAL" clId="{8B3DE873-6A49-4186-81C5-DAD39A998149}" dt="2025-01-09T03:41:17.565" v="1778" actId="5793"/>
        <pc:sldMkLst>
          <pc:docMk/>
          <pc:sldMk cId="774235544" sldId="1553"/>
        </pc:sldMkLst>
      </pc:sldChg>
      <pc:sldChg chg="addSp modSp add mod">
        <pc:chgData name="C, Vigneshwaran" userId="361f7be8-1fbb-40bb-9ca9-63070c125a19" providerId="ADAL" clId="{8B3DE873-6A49-4186-81C5-DAD39A998149}" dt="2025-01-09T03:42:38.418" v="1779" actId="5793"/>
        <pc:sldMkLst>
          <pc:docMk/>
          <pc:sldMk cId="3642891286" sldId="1554"/>
        </pc:sldMkLst>
        <pc:spChg chg="mod">
          <ac:chgData name="C, Vigneshwaran" userId="361f7be8-1fbb-40bb-9ca9-63070c125a19" providerId="ADAL" clId="{8B3DE873-6A49-4186-81C5-DAD39A998149}" dt="2024-12-29T14:12:14.177" v="87" actId="20577"/>
          <ac:spMkLst>
            <pc:docMk/>
            <pc:sldMk cId="3642891286" sldId="1554"/>
            <ac:spMk id="5" creationId="{26E11E4B-425E-78D2-BD79-CEC1234BD4D8}"/>
          </ac:spMkLst>
        </pc:spChg>
        <pc:spChg chg="mod">
          <ac:chgData name="C, Vigneshwaran" userId="361f7be8-1fbb-40bb-9ca9-63070c125a19" providerId="ADAL" clId="{8B3DE873-6A49-4186-81C5-DAD39A998149}" dt="2025-01-09T03:42:38.418" v="1779" actId="5793"/>
          <ac:spMkLst>
            <pc:docMk/>
            <pc:sldMk cId="3642891286" sldId="1554"/>
            <ac:spMk id="8" creationId="{647C3B2C-79A4-B2FD-AB4B-779734820263}"/>
          </ac:spMkLst>
        </pc:spChg>
      </pc:sldChg>
      <pc:sldChg chg="modSp add mod">
        <pc:chgData name="C, Vigneshwaran" userId="361f7be8-1fbb-40bb-9ca9-63070c125a19" providerId="ADAL" clId="{8B3DE873-6A49-4186-81C5-DAD39A998149}" dt="2025-01-09T03:42:46.028" v="1781" actId="20577"/>
        <pc:sldMkLst>
          <pc:docMk/>
          <pc:sldMk cId="2445282435" sldId="1555"/>
        </pc:sldMkLst>
      </pc:sldChg>
      <pc:sldChg chg="add del">
        <pc:chgData name="C, Vigneshwaran" userId="361f7be8-1fbb-40bb-9ca9-63070c125a19" providerId="ADAL" clId="{8B3DE873-6A49-4186-81C5-DAD39A998149}" dt="2024-12-29T14:15:00.344" v="152" actId="2696"/>
        <pc:sldMkLst>
          <pc:docMk/>
          <pc:sldMk cId="302462847" sldId="1556"/>
        </pc:sldMkLst>
      </pc:sldChg>
      <pc:sldChg chg="addSp delSp modSp new mod">
        <pc:chgData name="C, Vigneshwaran" userId="361f7be8-1fbb-40bb-9ca9-63070c125a19" providerId="ADAL" clId="{8B3DE873-6A49-4186-81C5-DAD39A998149}" dt="2025-01-07T14:54:04.751" v="1698" actId="20577"/>
        <pc:sldMkLst>
          <pc:docMk/>
          <pc:sldMk cId="2974826149" sldId="1556"/>
        </pc:sldMkLst>
        <pc:spChg chg="mod">
          <ac:chgData name="C, Vigneshwaran" userId="361f7be8-1fbb-40bb-9ca9-63070c125a19" providerId="ADAL" clId="{8B3DE873-6A49-4186-81C5-DAD39A998149}" dt="2025-01-07T14:54:04.751" v="1698" actId="20577"/>
          <ac:spMkLst>
            <pc:docMk/>
            <pc:sldMk cId="2974826149" sldId="1556"/>
            <ac:spMk id="2" creationId="{9452F0E1-42C1-AFB4-FB68-751BFFEEBCA1}"/>
          </ac:spMkLst>
        </pc:spChg>
      </pc:sldChg>
      <pc:sldChg chg="modSp add mod">
        <pc:chgData name="C, Vigneshwaran" userId="361f7be8-1fbb-40bb-9ca9-63070c125a19" providerId="ADAL" clId="{8B3DE873-6A49-4186-81C5-DAD39A998149}" dt="2025-01-07T14:54:33.450" v="1716" actId="20577"/>
        <pc:sldMkLst>
          <pc:docMk/>
          <pc:sldMk cId="1775509565" sldId="1557"/>
        </pc:sldMkLst>
      </pc:sldChg>
      <pc:sldChg chg="modSp new mod">
        <pc:chgData name="C, Vigneshwaran" userId="361f7be8-1fbb-40bb-9ca9-63070c125a19" providerId="ADAL" clId="{8B3DE873-6A49-4186-81C5-DAD39A998149}" dt="2025-01-09T03:40:49.112" v="1771" actId="207"/>
        <pc:sldMkLst>
          <pc:docMk/>
          <pc:sldMk cId="419100356" sldId="1558"/>
        </pc:sldMkLst>
        <pc:spChg chg="mod">
          <ac:chgData name="C, Vigneshwaran" userId="361f7be8-1fbb-40bb-9ca9-63070c125a19" providerId="ADAL" clId="{8B3DE873-6A49-4186-81C5-DAD39A998149}" dt="2025-01-09T03:38:37.259" v="1751" actId="21"/>
          <ac:spMkLst>
            <pc:docMk/>
            <pc:sldMk cId="419100356" sldId="1558"/>
            <ac:spMk id="3" creationId="{30FF599C-CEB9-949C-7356-EEBA80874237}"/>
          </ac:spMkLst>
        </pc:spChg>
      </pc:sldChg>
      <pc:sldChg chg="modSp new mod">
        <pc:chgData name="C, Vigneshwaran" userId="361f7be8-1fbb-40bb-9ca9-63070c125a19" providerId="ADAL" clId="{8B3DE873-6A49-4186-81C5-DAD39A998149}" dt="2025-01-09T03:41:08.944" v="1772" actId="207"/>
        <pc:sldMkLst>
          <pc:docMk/>
          <pc:sldMk cId="2210729683" sldId="1559"/>
        </pc:sldMkLst>
      </pc:sldChg>
      <pc:sldChg chg="addSp delSp modSp new mod">
        <pc:chgData name="C, Vigneshwaran" userId="361f7be8-1fbb-40bb-9ca9-63070c125a19" providerId="ADAL" clId="{8B3DE873-6A49-4186-81C5-DAD39A998149}" dt="2025-01-09T03:44:00.579" v="1804"/>
        <pc:sldMkLst>
          <pc:docMk/>
          <pc:sldMk cId="2051046738" sldId="1560"/>
        </pc:sldMkLst>
      </pc:sldChg>
      <pc:sldChg chg="modSp new mod">
        <pc:chgData name="C, Vigneshwaran" userId="361f7be8-1fbb-40bb-9ca9-63070c125a19" providerId="ADAL" clId="{8B3DE873-6A49-4186-81C5-DAD39A998149}" dt="2025-01-09T03:46:43.530" v="1878"/>
        <pc:sldMkLst>
          <pc:docMk/>
          <pc:sldMk cId="3301739734" sldId="1561"/>
        </pc:sldMkLst>
        <pc:spChg chg="mod">
          <ac:chgData name="C, Vigneshwaran" userId="361f7be8-1fbb-40bb-9ca9-63070c125a19" providerId="ADAL" clId="{8B3DE873-6A49-4186-81C5-DAD39A998149}" dt="2025-01-09T03:44:49.581" v="1832" actId="20577"/>
          <ac:spMkLst>
            <pc:docMk/>
            <pc:sldMk cId="3301739734" sldId="1561"/>
            <ac:spMk id="2" creationId="{3D06CF30-E611-372E-F014-DF721C8725D9}"/>
          </ac:spMkLst>
        </pc:spChg>
        <pc:spChg chg="mod">
          <ac:chgData name="C, Vigneshwaran" userId="361f7be8-1fbb-40bb-9ca9-63070c125a19" providerId="ADAL" clId="{8B3DE873-6A49-4186-81C5-DAD39A998149}" dt="2025-01-09T03:46:43.530" v="1878"/>
          <ac:spMkLst>
            <pc:docMk/>
            <pc:sldMk cId="3301739734" sldId="1561"/>
            <ac:spMk id="3" creationId="{F13BFBC9-EDEF-6697-4C63-2B18F3F6E6AE}"/>
          </ac:spMkLst>
        </pc:spChg>
      </pc:sldChg>
      <pc:sldChg chg="modSp add mod">
        <pc:chgData name="C, Vigneshwaran" userId="361f7be8-1fbb-40bb-9ca9-63070c125a19" providerId="ADAL" clId="{8B3DE873-6A49-4186-81C5-DAD39A998149}" dt="2025-01-09T03:48:26.225" v="1892" actId="20577"/>
        <pc:sldMkLst>
          <pc:docMk/>
          <pc:sldMk cId="1267604425" sldId="1562"/>
        </pc:sldMkLst>
      </pc:sldChg>
    </pc:docChg>
  </pc:docChgLst>
  <pc:docChgLst>
    <pc:chgData name="C, Vigneshwaran" userId="361f7be8-1fbb-40bb-9ca9-63070c125a19" providerId="ADAL" clId="{C4FFEAB4-0141-4111-AEF4-698A3F7E46CC}"/>
    <pc:docChg chg="undo custSel addSld delSld modSld">
      <pc:chgData name="C, Vigneshwaran" userId="361f7be8-1fbb-40bb-9ca9-63070c125a19" providerId="ADAL" clId="{C4FFEAB4-0141-4111-AEF4-698A3F7E46CC}" dt="2025-03-03T09:11:53.085" v="896"/>
      <pc:docMkLst>
        <pc:docMk/>
      </pc:docMkLst>
      <pc:sldChg chg="modSp add del mod">
        <pc:chgData name="C, Vigneshwaran" userId="361f7be8-1fbb-40bb-9ca9-63070c125a19" providerId="ADAL" clId="{C4FFEAB4-0141-4111-AEF4-698A3F7E46CC}" dt="2025-03-03T09:11:32.611" v="895" actId="2696"/>
        <pc:sldMkLst>
          <pc:docMk/>
          <pc:sldMk cId="2365358105" sldId="257"/>
        </pc:sldMkLst>
      </pc:sldChg>
      <pc:sldChg chg="modSp mod">
        <pc:chgData name="C, Vigneshwaran" userId="361f7be8-1fbb-40bb-9ca9-63070c125a19" providerId="ADAL" clId="{C4FFEAB4-0141-4111-AEF4-698A3F7E46CC}" dt="2025-02-28T06:08:16.214" v="200" actId="14100"/>
        <pc:sldMkLst>
          <pc:docMk/>
          <pc:sldMk cId="3467054861" sldId="269"/>
        </pc:sldMkLst>
        <pc:spChg chg="mod">
          <ac:chgData name="C, Vigneshwaran" userId="361f7be8-1fbb-40bb-9ca9-63070c125a19" providerId="ADAL" clId="{C4FFEAB4-0141-4111-AEF4-698A3F7E46CC}" dt="2025-02-28T06:08:16.214" v="200" actId="14100"/>
          <ac:spMkLst>
            <pc:docMk/>
            <pc:sldMk cId="3467054861" sldId="269"/>
            <ac:spMk id="6" creationId="{38177FEB-49C1-4F1F-B148-9E0D1B02DDFC}"/>
          </ac:spMkLst>
        </pc:spChg>
      </pc:sldChg>
      <pc:sldChg chg="addSp delSp modSp mod delAnim">
        <pc:chgData name="C, Vigneshwaran" userId="361f7be8-1fbb-40bb-9ca9-63070c125a19" providerId="ADAL" clId="{C4FFEAB4-0141-4111-AEF4-698A3F7E46CC}" dt="2025-03-03T05:52:41.867" v="845" actId="6549"/>
        <pc:sldMkLst>
          <pc:docMk/>
          <pc:sldMk cId="700385411" sldId="1486"/>
        </pc:sldMkLst>
        <pc:spChg chg="add mod">
          <ac:chgData name="C, Vigneshwaran" userId="361f7be8-1fbb-40bb-9ca9-63070c125a19" providerId="ADAL" clId="{C4FFEAB4-0141-4111-AEF4-698A3F7E46CC}" dt="2025-03-03T05:52:41.867" v="845" actId="6549"/>
          <ac:spMkLst>
            <pc:docMk/>
            <pc:sldMk cId="700385411" sldId="1486"/>
            <ac:spMk id="3" creationId="{49A6720B-315D-14D5-035B-6A5BA35F3769}"/>
          </ac:spMkLst>
        </pc:spChg>
        <pc:spChg chg="mod">
          <ac:chgData name="C, Vigneshwaran" userId="361f7be8-1fbb-40bb-9ca9-63070c125a19" providerId="ADAL" clId="{C4FFEAB4-0141-4111-AEF4-698A3F7E46CC}" dt="2025-03-03T05:51:10.525" v="831"/>
          <ac:spMkLst>
            <pc:docMk/>
            <pc:sldMk cId="700385411" sldId="1486"/>
            <ac:spMk id="5" creationId="{96DED8D5-0E00-DBC4-0E69-1D37BE9C0329}"/>
          </ac:spMkLst>
        </pc:spChg>
        <pc:spChg chg="mod">
          <ac:chgData name="C, Vigneshwaran" userId="361f7be8-1fbb-40bb-9ca9-63070c125a19" providerId="ADAL" clId="{C4FFEAB4-0141-4111-AEF4-698A3F7E46CC}" dt="2025-03-03T05:51:10.525" v="831"/>
          <ac:spMkLst>
            <pc:docMk/>
            <pc:sldMk cId="700385411" sldId="1486"/>
            <ac:spMk id="6" creationId="{4ECAAB13-099A-71F6-9AB2-52B35ADD98E7}"/>
          </ac:spMkLst>
        </pc:spChg>
        <pc:spChg chg="mod">
          <ac:chgData name="C, Vigneshwaran" userId="361f7be8-1fbb-40bb-9ca9-63070c125a19" providerId="ADAL" clId="{C4FFEAB4-0141-4111-AEF4-698A3F7E46CC}" dt="2025-03-03T05:51:10.525" v="831"/>
          <ac:spMkLst>
            <pc:docMk/>
            <pc:sldMk cId="700385411" sldId="1486"/>
            <ac:spMk id="8" creationId="{C2848DD8-C7C7-588F-901D-B360BBE533A4}"/>
          </ac:spMkLst>
        </pc:spChg>
        <pc:spChg chg="add mod">
          <ac:chgData name="C, Vigneshwaran" userId="361f7be8-1fbb-40bb-9ca9-63070c125a19" providerId="ADAL" clId="{C4FFEAB4-0141-4111-AEF4-698A3F7E46CC}" dt="2025-03-03T05:52:12.276" v="844" actId="20577"/>
          <ac:spMkLst>
            <pc:docMk/>
            <pc:sldMk cId="700385411" sldId="1486"/>
            <ac:spMk id="11" creationId="{FEF023AA-F127-C055-F1F4-1F4625DCFDA1}"/>
          </ac:spMkLst>
        </pc:spChg>
        <pc:spChg chg="add mod">
          <ac:chgData name="C, Vigneshwaran" userId="361f7be8-1fbb-40bb-9ca9-63070c125a19" providerId="ADAL" clId="{C4FFEAB4-0141-4111-AEF4-698A3F7E46CC}" dt="2025-03-03T05:51:40.455" v="839"/>
          <ac:spMkLst>
            <pc:docMk/>
            <pc:sldMk cId="700385411" sldId="1486"/>
            <ac:spMk id="13" creationId="{B4F89430-45F8-6A96-C083-A07E9566B047}"/>
          </ac:spMkLst>
        </pc:spChg>
        <pc:spChg chg="add mod">
          <ac:chgData name="C, Vigneshwaran" userId="361f7be8-1fbb-40bb-9ca9-63070c125a19" providerId="ADAL" clId="{C4FFEAB4-0141-4111-AEF4-698A3F7E46CC}" dt="2025-03-03T05:51:43.641" v="840"/>
          <ac:spMkLst>
            <pc:docMk/>
            <pc:sldMk cId="700385411" sldId="1486"/>
            <ac:spMk id="14" creationId="{48B1FE0D-BF2B-660C-7AD1-92FD356D5F3D}"/>
          </ac:spMkLst>
        </pc:spChg>
        <pc:grpChg chg="add mod">
          <ac:chgData name="C, Vigneshwaran" userId="361f7be8-1fbb-40bb-9ca9-63070c125a19" providerId="ADAL" clId="{C4FFEAB4-0141-4111-AEF4-698A3F7E46CC}" dt="2025-03-03T05:51:10.525" v="831"/>
          <ac:grpSpMkLst>
            <pc:docMk/>
            <pc:sldMk cId="700385411" sldId="1486"/>
            <ac:grpSpMk id="4" creationId="{6062977E-8B9D-3523-38D5-1FB24AD3DA64}"/>
          </ac:grpSpMkLst>
        </pc:grpChg>
        <pc:grpChg chg="add mod">
          <ac:chgData name="C, Vigneshwaran" userId="361f7be8-1fbb-40bb-9ca9-63070c125a19" providerId="ADAL" clId="{C4FFEAB4-0141-4111-AEF4-698A3F7E46CC}" dt="2025-03-03T05:51:10.525" v="831"/>
          <ac:grpSpMkLst>
            <pc:docMk/>
            <pc:sldMk cId="700385411" sldId="1486"/>
            <ac:grpSpMk id="7" creationId="{ACE9B650-CC0D-90CB-F5CD-FFD83898F847}"/>
          </ac:grpSpMkLst>
        </pc:grpChg>
        <pc:picChg chg="mod">
          <ac:chgData name="C, Vigneshwaran" userId="361f7be8-1fbb-40bb-9ca9-63070c125a19" providerId="ADAL" clId="{C4FFEAB4-0141-4111-AEF4-698A3F7E46CC}" dt="2025-03-03T05:51:10.525" v="831"/>
          <ac:picMkLst>
            <pc:docMk/>
            <pc:sldMk cId="700385411" sldId="1486"/>
            <ac:picMk id="9" creationId="{32EC5C6A-B71C-21E8-C595-71B9EA74CADF}"/>
          </ac:picMkLst>
        </pc:picChg>
      </pc:sldChg>
      <pc:sldChg chg="add">
        <pc:chgData name="C, Vigneshwaran" userId="361f7be8-1fbb-40bb-9ca9-63070c125a19" providerId="ADAL" clId="{C4FFEAB4-0141-4111-AEF4-698A3F7E46CC}" dt="2025-03-03T09:11:53.085" v="896"/>
        <pc:sldMkLst>
          <pc:docMk/>
          <pc:sldMk cId="3838774854" sldId="1497"/>
        </pc:sldMkLst>
      </pc:sldChg>
      <pc:sldChg chg="modSp mod">
        <pc:chgData name="C, Vigneshwaran" userId="361f7be8-1fbb-40bb-9ca9-63070c125a19" providerId="ADAL" clId="{C4FFEAB4-0141-4111-AEF4-698A3F7E46CC}" dt="2025-03-01T03:17:08.184" v="830" actId="114"/>
        <pc:sldMkLst>
          <pc:docMk/>
          <pc:sldMk cId="3642891286" sldId="1554"/>
        </pc:sldMkLst>
        <pc:spChg chg="mod">
          <ac:chgData name="C, Vigneshwaran" userId="361f7be8-1fbb-40bb-9ca9-63070c125a19" providerId="ADAL" clId="{C4FFEAB4-0141-4111-AEF4-698A3F7E46CC}" dt="2025-03-01T03:16:29.546" v="827" actId="1076"/>
          <ac:spMkLst>
            <pc:docMk/>
            <pc:sldMk cId="3642891286" sldId="1554"/>
            <ac:spMk id="6" creationId="{F7D605EB-471F-5C7D-B805-E51CC171A28A}"/>
          </ac:spMkLst>
        </pc:spChg>
        <pc:spChg chg="mod">
          <ac:chgData name="C, Vigneshwaran" userId="361f7be8-1fbb-40bb-9ca9-63070c125a19" providerId="ADAL" clId="{C4FFEAB4-0141-4111-AEF4-698A3F7E46CC}" dt="2025-03-01T03:17:08.184" v="830" actId="114"/>
          <ac:spMkLst>
            <pc:docMk/>
            <pc:sldMk cId="3642891286" sldId="1554"/>
            <ac:spMk id="8" creationId="{647C3B2C-79A4-B2FD-AB4B-779734820263}"/>
          </ac:spMkLst>
        </pc:spChg>
        <pc:picChg chg="mod">
          <ac:chgData name="C, Vigneshwaran" userId="361f7be8-1fbb-40bb-9ca9-63070c125a19" providerId="ADAL" clId="{C4FFEAB4-0141-4111-AEF4-698A3F7E46CC}" dt="2025-03-01T03:16:34.810" v="828" actId="1076"/>
          <ac:picMkLst>
            <pc:docMk/>
            <pc:sldMk cId="3642891286" sldId="1554"/>
            <ac:picMk id="7" creationId="{AD628CB0-FB28-1A30-93B6-EEDF1C85CC8F}"/>
          </ac:picMkLst>
        </pc:picChg>
      </pc:sldChg>
      <pc:sldChg chg="modSp mod">
        <pc:chgData name="C, Vigneshwaran" userId="361f7be8-1fbb-40bb-9ca9-63070c125a19" providerId="ADAL" clId="{C4FFEAB4-0141-4111-AEF4-698A3F7E46CC}" dt="2025-02-27T03:57:04.060" v="195" actId="14100"/>
        <pc:sldMkLst>
          <pc:docMk/>
          <pc:sldMk cId="2974826149" sldId="1556"/>
        </pc:sldMkLst>
        <pc:spChg chg="mod">
          <ac:chgData name="C, Vigneshwaran" userId="361f7be8-1fbb-40bb-9ca9-63070c125a19" providerId="ADAL" clId="{C4FFEAB4-0141-4111-AEF4-698A3F7E46CC}" dt="2025-02-27T03:57:04.060" v="195" actId="14100"/>
          <ac:spMkLst>
            <pc:docMk/>
            <pc:sldMk cId="2974826149" sldId="1556"/>
            <ac:spMk id="86" creationId="{B91FB1BE-1A5A-8F8B-BEF3-34DE5CF1278A}"/>
          </ac:spMkLst>
        </pc:spChg>
      </pc:sldChg>
      <pc:sldChg chg="addSp delSp modSp mod">
        <pc:chgData name="C, Vigneshwaran" userId="361f7be8-1fbb-40bb-9ca9-63070c125a19" providerId="ADAL" clId="{C4FFEAB4-0141-4111-AEF4-698A3F7E46CC}" dt="2025-03-01T00:58:09.891" v="610" actId="14100"/>
        <pc:sldMkLst>
          <pc:docMk/>
          <pc:sldMk cId="419100356" sldId="1558"/>
        </pc:sldMkLst>
        <pc:spChg chg="mod">
          <ac:chgData name="C, Vigneshwaran" userId="361f7be8-1fbb-40bb-9ca9-63070c125a19" providerId="ADAL" clId="{C4FFEAB4-0141-4111-AEF4-698A3F7E46CC}" dt="2025-03-01T00:55:27.674" v="572" actId="1076"/>
          <ac:spMkLst>
            <pc:docMk/>
            <pc:sldMk cId="419100356" sldId="1558"/>
            <ac:spMk id="2" creationId="{27B5E7A0-CD78-E203-3295-9FBD39136CC3}"/>
          </ac:spMkLst>
        </pc:spChg>
        <pc:spChg chg="mod">
          <ac:chgData name="C, Vigneshwaran" userId="361f7be8-1fbb-40bb-9ca9-63070c125a19" providerId="ADAL" clId="{C4FFEAB4-0141-4111-AEF4-698A3F7E46CC}" dt="2025-03-01T00:55:00.343" v="564" actId="1076"/>
          <ac:spMkLst>
            <pc:docMk/>
            <pc:sldMk cId="419100356" sldId="1558"/>
            <ac:spMk id="3" creationId="{30FF599C-CEB9-949C-7356-EEBA80874237}"/>
          </ac:spMkLst>
        </pc:spChg>
        <pc:spChg chg="mod">
          <ac:chgData name="C, Vigneshwaran" userId="361f7be8-1fbb-40bb-9ca9-63070c125a19" providerId="ADAL" clId="{C4FFEAB4-0141-4111-AEF4-698A3F7E46CC}" dt="2025-03-01T00:57:47.034" v="605" actId="14100"/>
          <ac:spMkLst>
            <pc:docMk/>
            <pc:sldMk cId="419100356" sldId="1558"/>
            <ac:spMk id="5" creationId="{903950F7-0862-F514-A3D3-C6330E445638}"/>
          </ac:spMkLst>
        </pc:spChg>
        <pc:spChg chg="mod">
          <ac:chgData name="C, Vigneshwaran" userId="361f7be8-1fbb-40bb-9ca9-63070c125a19" providerId="ADAL" clId="{C4FFEAB4-0141-4111-AEF4-698A3F7E46CC}" dt="2025-03-01T00:57:56.410" v="607" actId="14100"/>
          <ac:spMkLst>
            <pc:docMk/>
            <pc:sldMk cId="419100356" sldId="1558"/>
            <ac:spMk id="6" creationId="{1EEE9C3E-6C05-194F-05AE-D7F51C9E0A03}"/>
          </ac:spMkLst>
        </pc:spChg>
        <pc:spChg chg="mod">
          <ac:chgData name="C, Vigneshwaran" userId="361f7be8-1fbb-40bb-9ca9-63070c125a19" providerId="ADAL" clId="{C4FFEAB4-0141-4111-AEF4-698A3F7E46CC}" dt="2025-03-01T00:56:08.886" v="581" actId="1076"/>
          <ac:spMkLst>
            <pc:docMk/>
            <pc:sldMk cId="419100356" sldId="1558"/>
            <ac:spMk id="9" creationId="{D6C6980F-2D0F-34FB-D5D5-64A7616CCC20}"/>
          </ac:spMkLst>
        </pc:spChg>
        <pc:spChg chg="mod">
          <ac:chgData name="C, Vigneshwaran" userId="361f7be8-1fbb-40bb-9ca9-63070c125a19" providerId="ADAL" clId="{C4FFEAB4-0141-4111-AEF4-698A3F7E46CC}" dt="2025-03-01T00:56:29.783" v="585" actId="1076"/>
          <ac:spMkLst>
            <pc:docMk/>
            <pc:sldMk cId="419100356" sldId="1558"/>
            <ac:spMk id="10" creationId="{0CB243B1-EE73-2A0E-1288-529A1EB4C7B2}"/>
          </ac:spMkLst>
        </pc:spChg>
        <pc:spChg chg="mod">
          <ac:chgData name="C, Vigneshwaran" userId="361f7be8-1fbb-40bb-9ca9-63070c125a19" providerId="ADAL" clId="{C4FFEAB4-0141-4111-AEF4-698A3F7E46CC}" dt="2025-03-01T00:58:00.341" v="608" actId="255"/>
          <ac:spMkLst>
            <pc:docMk/>
            <pc:sldMk cId="419100356" sldId="1558"/>
            <ac:spMk id="11" creationId="{83B7B2AC-479E-DE50-08BD-73026FD73062}"/>
          </ac:spMkLst>
        </pc:spChg>
        <pc:spChg chg="mod">
          <ac:chgData name="C, Vigneshwaran" userId="361f7be8-1fbb-40bb-9ca9-63070c125a19" providerId="ADAL" clId="{C4FFEAB4-0141-4111-AEF4-698A3F7E46CC}" dt="2025-03-01T00:58:09.891" v="610" actId="14100"/>
          <ac:spMkLst>
            <pc:docMk/>
            <pc:sldMk cId="419100356" sldId="1558"/>
            <ac:spMk id="12" creationId="{E10680BD-4AF5-DA66-E149-827A22CED0DF}"/>
          </ac:spMkLst>
        </pc:spChg>
        <pc:spChg chg="mod">
          <ac:chgData name="C, Vigneshwaran" userId="361f7be8-1fbb-40bb-9ca9-63070c125a19" providerId="ADAL" clId="{C4FFEAB4-0141-4111-AEF4-698A3F7E46CC}" dt="2025-03-01T00:57:25.729" v="598" actId="14100"/>
          <ac:spMkLst>
            <pc:docMk/>
            <pc:sldMk cId="419100356" sldId="1558"/>
            <ac:spMk id="18" creationId="{27817326-6AEB-F10D-ABBA-1824A76FABFA}"/>
          </ac:spMkLst>
        </pc:spChg>
        <pc:cxnChg chg="add mod">
          <ac:chgData name="C, Vigneshwaran" userId="361f7be8-1fbb-40bb-9ca9-63070c125a19" providerId="ADAL" clId="{C4FFEAB4-0141-4111-AEF4-698A3F7E46CC}" dt="2025-03-01T00:55:35.333" v="573" actId="1076"/>
          <ac:cxnSpMkLst>
            <pc:docMk/>
            <pc:sldMk cId="419100356" sldId="1558"/>
            <ac:cxnSpMk id="4" creationId="{0C359AC2-61BF-FE16-D873-0CD1939B20D5}"/>
          </ac:cxnSpMkLst>
        </pc:cxnChg>
        <pc:cxnChg chg="mod">
          <ac:chgData name="C, Vigneshwaran" userId="361f7be8-1fbb-40bb-9ca9-63070c125a19" providerId="ADAL" clId="{C4FFEAB4-0141-4111-AEF4-698A3F7E46CC}" dt="2025-03-01T00:56:00.119" v="580" actId="1076"/>
          <ac:cxnSpMkLst>
            <pc:docMk/>
            <pc:sldMk cId="419100356" sldId="1558"/>
            <ac:cxnSpMk id="37" creationId="{E7D61342-4E45-14F3-BD2B-165219265D8A}"/>
          </ac:cxnSpMkLst>
        </pc:cxnChg>
        <pc:cxnChg chg="mod">
          <ac:chgData name="C, Vigneshwaran" userId="361f7be8-1fbb-40bb-9ca9-63070c125a19" providerId="ADAL" clId="{C4FFEAB4-0141-4111-AEF4-698A3F7E46CC}" dt="2025-03-01T00:56:32.428" v="586" actId="1076"/>
          <ac:cxnSpMkLst>
            <pc:docMk/>
            <pc:sldMk cId="419100356" sldId="1558"/>
            <ac:cxnSpMk id="38" creationId="{9AE2CF01-51B5-04A9-9709-3DAF4EB42B27}"/>
          </ac:cxnSpMkLst>
        </pc:cxnChg>
        <pc:cxnChg chg="mod">
          <ac:chgData name="C, Vigneshwaran" userId="361f7be8-1fbb-40bb-9ca9-63070c125a19" providerId="ADAL" clId="{C4FFEAB4-0141-4111-AEF4-698A3F7E46CC}" dt="2025-03-01T00:55:03.612" v="565" actId="1076"/>
          <ac:cxnSpMkLst>
            <pc:docMk/>
            <pc:sldMk cId="419100356" sldId="1558"/>
            <ac:cxnSpMk id="41" creationId="{5557C3E4-3685-9539-28D1-E22EDFB73F28}"/>
          </ac:cxnSpMkLst>
        </pc:cxnChg>
      </pc:sldChg>
      <pc:sldChg chg="modSp mod">
        <pc:chgData name="C, Vigneshwaran" userId="361f7be8-1fbb-40bb-9ca9-63070c125a19" providerId="ADAL" clId="{C4FFEAB4-0141-4111-AEF4-698A3F7E46CC}" dt="2025-02-27T03:27:35.168" v="8"/>
        <pc:sldMkLst>
          <pc:docMk/>
          <pc:sldMk cId="2051046738" sldId="1560"/>
        </pc:sldMkLst>
      </pc:sldChg>
      <pc:sldChg chg="modSp mod">
        <pc:chgData name="C, Vigneshwaran" userId="361f7be8-1fbb-40bb-9ca9-63070c125a19" providerId="ADAL" clId="{C4FFEAB4-0141-4111-AEF4-698A3F7E46CC}" dt="2025-02-27T03:38:58.670" v="22" actId="20577"/>
        <pc:sldMkLst>
          <pc:docMk/>
          <pc:sldMk cId="2870367917" sldId="1571"/>
        </pc:sldMkLst>
        <pc:spChg chg="mod">
          <ac:chgData name="C, Vigneshwaran" userId="361f7be8-1fbb-40bb-9ca9-63070c125a19" providerId="ADAL" clId="{C4FFEAB4-0141-4111-AEF4-698A3F7E46CC}" dt="2025-02-27T03:38:53.563" v="15" actId="20577"/>
          <ac:spMkLst>
            <pc:docMk/>
            <pc:sldMk cId="2870367917" sldId="1571"/>
            <ac:spMk id="43" creationId="{000E2F66-C8E5-7656-FB78-63A044AF0E65}"/>
          </ac:spMkLst>
        </pc:spChg>
        <pc:spChg chg="mod">
          <ac:chgData name="C, Vigneshwaran" userId="361f7be8-1fbb-40bb-9ca9-63070c125a19" providerId="ADAL" clId="{C4FFEAB4-0141-4111-AEF4-698A3F7E46CC}" dt="2025-02-27T03:38:58.670" v="22" actId="20577"/>
          <ac:spMkLst>
            <pc:docMk/>
            <pc:sldMk cId="2870367917" sldId="1571"/>
            <ac:spMk id="106" creationId="{5C855297-F048-813E-8257-E658CA0B01EE}"/>
          </ac:spMkLst>
        </pc:spChg>
      </pc:sldChg>
      <pc:sldChg chg="modSp mod">
        <pc:chgData name="C, Vigneshwaran" userId="361f7be8-1fbb-40bb-9ca9-63070c125a19" providerId="ADAL" clId="{C4FFEAB4-0141-4111-AEF4-698A3F7E46CC}" dt="2025-02-27T03:44:26.001" v="31" actId="108"/>
        <pc:sldMkLst>
          <pc:docMk/>
          <pc:sldMk cId="2680099415" sldId="1573"/>
        </pc:sldMkLst>
        <pc:spChg chg="mod">
          <ac:chgData name="C, Vigneshwaran" userId="361f7be8-1fbb-40bb-9ca9-63070c125a19" providerId="ADAL" clId="{C4FFEAB4-0141-4111-AEF4-698A3F7E46CC}" dt="2025-02-27T03:44:26.001" v="31" actId="108"/>
          <ac:spMkLst>
            <pc:docMk/>
            <pc:sldMk cId="2680099415" sldId="1573"/>
            <ac:spMk id="3" creationId="{77423D05-B0C3-EB04-0668-76F4E8740354}"/>
          </ac:spMkLst>
        </pc:spChg>
      </pc:sldChg>
      <pc:sldChg chg="modSp mod">
        <pc:chgData name="C, Vigneshwaran" userId="361f7be8-1fbb-40bb-9ca9-63070c125a19" providerId="ADAL" clId="{C4FFEAB4-0141-4111-AEF4-698A3F7E46CC}" dt="2025-02-27T14:43:24.810" v="199" actId="20577"/>
        <pc:sldMkLst>
          <pc:docMk/>
          <pc:sldMk cId="1541554166" sldId="1576"/>
        </pc:sldMkLst>
        <pc:spChg chg="mod">
          <ac:chgData name="C, Vigneshwaran" userId="361f7be8-1fbb-40bb-9ca9-63070c125a19" providerId="ADAL" clId="{C4FFEAB4-0141-4111-AEF4-698A3F7E46CC}" dt="2025-02-27T14:43:24.810" v="199" actId="20577"/>
          <ac:spMkLst>
            <pc:docMk/>
            <pc:sldMk cId="1541554166" sldId="1576"/>
            <ac:spMk id="10" creationId="{5675978F-382C-DBFB-1CA1-0E1B4153D68E}"/>
          </ac:spMkLst>
        </pc:spChg>
      </pc:sldChg>
      <pc:sldChg chg="addSp modSp mod">
        <pc:chgData name="C, Vigneshwaran" userId="361f7be8-1fbb-40bb-9ca9-63070c125a19" providerId="ADAL" clId="{C4FFEAB4-0141-4111-AEF4-698A3F7E46CC}" dt="2025-03-01T02:50:33.414" v="755" actId="1076"/>
        <pc:sldMkLst>
          <pc:docMk/>
          <pc:sldMk cId="1501716009" sldId="1580"/>
        </pc:sldMkLst>
        <pc:spChg chg="mod">
          <ac:chgData name="C, Vigneshwaran" userId="361f7be8-1fbb-40bb-9ca9-63070c125a19" providerId="ADAL" clId="{C4FFEAB4-0141-4111-AEF4-698A3F7E46CC}" dt="2025-03-01T02:49:04.609" v="644" actId="14100"/>
          <ac:spMkLst>
            <pc:docMk/>
            <pc:sldMk cId="1501716009" sldId="1580"/>
            <ac:spMk id="13" creationId="{F33DF8DE-392B-DE79-3A89-D09F7208CFCD}"/>
          </ac:spMkLst>
        </pc:spChg>
        <pc:spChg chg="mod">
          <ac:chgData name="C, Vigneshwaran" userId="361f7be8-1fbb-40bb-9ca9-63070c125a19" providerId="ADAL" clId="{C4FFEAB4-0141-4111-AEF4-698A3F7E46CC}" dt="2025-03-01T02:49:52.723" v="749" actId="20577"/>
          <ac:spMkLst>
            <pc:docMk/>
            <pc:sldMk cId="1501716009" sldId="1580"/>
            <ac:spMk id="23" creationId="{A33A0326-18EC-DD33-C07B-368F1FF06625}"/>
          </ac:spMkLst>
        </pc:spChg>
        <pc:spChg chg="mod">
          <ac:chgData name="C, Vigneshwaran" userId="361f7be8-1fbb-40bb-9ca9-63070c125a19" providerId="ADAL" clId="{C4FFEAB4-0141-4111-AEF4-698A3F7E46CC}" dt="2025-02-27T03:57:14.735" v="197" actId="14100"/>
          <ac:spMkLst>
            <pc:docMk/>
            <pc:sldMk cId="1501716009" sldId="1580"/>
            <ac:spMk id="24" creationId="{8402A0E1-3DB9-5387-5D85-D12159693462}"/>
          </ac:spMkLst>
        </pc:spChg>
        <pc:spChg chg="mod">
          <ac:chgData name="C, Vigneshwaran" userId="361f7be8-1fbb-40bb-9ca9-63070c125a19" providerId="ADAL" clId="{C4FFEAB4-0141-4111-AEF4-698A3F7E46CC}" dt="2025-03-01T02:50:28.054" v="754" actId="1076"/>
          <ac:spMkLst>
            <pc:docMk/>
            <pc:sldMk cId="1501716009" sldId="1580"/>
            <ac:spMk id="25" creationId="{FF7161DA-B029-FDFF-CE01-6AE632C6BC83}"/>
          </ac:spMkLst>
        </pc:spChg>
        <pc:spChg chg="mod">
          <ac:chgData name="C, Vigneshwaran" userId="361f7be8-1fbb-40bb-9ca9-63070c125a19" providerId="ADAL" clId="{C4FFEAB4-0141-4111-AEF4-698A3F7E46CC}" dt="2025-03-01T02:50:18.745" v="752" actId="1076"/>
          <ac:spMkLst>
            <pc:docMk/>
            <pc:sldMk cId="1501716009" sldId="1580"/>
            <ac:spMk id="26" creationId="{FAE8CCDC-0547-F2B5-33CB-964B584B2096}"/>
          </ac:spMkLst>
        </pc:spChg>
        <pc:spChg chg="mod">
          <ac:chgData name="C, Vigneshwaran" userId="361f7be8-1fbb-40bb-9ca9-63070c125a19" providerId="ADAL" clId="{C4FFEAB4-0141-4111-AEF4-698A3F7E46CC}" dt="2025-03-01T02:50:33.414" v="755" actId="1076"/>
          <ac:spMkLst>
            <pc:docMk/>
            <pc:sldMk cId="1501716009" sldId="1580"/>
            <ac:spMk id="27" creationId="{0CC2395E-FBA9-5844-0FDD-568AD9C9C450}"/>
          </ac:spMkLst>
        </pc:spChg>
        <pc:spChg chg="mod">
          <ac:chgData name="C, Vigneshwaran" userId="361f7be8-1fbb-40bb-9ca9-63070c125a19" providerId="ADAL" clId="{C4FFEAB4-0141-4111-AEF4-698A3F7E46CC}" dt="2025-03-01T02:50:23.542" v="753" actId="1076"/>
          <ac:spMkLst>
            <pc:docMk/>
            <pc:sldMk cId="1501716009" sldId="1580"/>
            <ac:spMk id="28" creationId="{B93B9253-3C4E-607B-E7DF-F23DC85D2487}"/>
          </ac:spMkLst>
        </pc:spChg>
      </pc:sldChg>
      <pc:sldChg chg="modSp mod">
        <pc:chgData name="C, Vigneshwaran" userId="361f7be8-1fbb-40bb-9ca9-63070c125a19" providerId="ADAL" clId="{C4FFEAB4-0141-4111-AEF4-698A3F7E46CC}" dt="2025-02-27T03:07:31.569" v="0" actId="14100"/>
        <pc:sldMkLst>
          <pc:docMk/>
          <pc:sldMk cId="1156470409" sldId="1582"/>
        </pc:sldMkLst>
        <pc:spChg chg="mod">
          <ac:chgData name="C, Vigneshwaran" userId="361f7be8-1fbb-40bb-9ca9-63070c125a19" providerId="ADAL" clId="{C4FFEAB4-0141-4111-AEF4-698A3F7E46CC}" dt="2025-02-27T03:07:31.569" v="0" actId="14100"/>
          <ac:spMkLst>
            <pc:docMk/>
            <pc:sldMk cId="1156470409" sldId="1582"/>
            <ac:spMk id="2" creationId="{36D91DEC-0441-95DF-0A1A-5F748C072B1E}"/>
          </ac:spMkLst>
        </pc:spChg>
      </pc:sldChg>
      <pc:sldChg chg="addSp delSp modSp add mod">
        <pc:chgData name="C, Vigneshwaran" userId="361f7be8-1fbb-40bb-9ca9-63070c125a19" providerId="ADAL" clId="{C4FFEAB4-0141-4111-AEF4-698A3F7E46CC}" dt="2025-03-03T09:11:24.905" v="894"/>
        <pc:sldMkLst>
          <pc:docMk/>
          <pc:sldMk cId="2781531289" sldId="1585"/>
        </pc:sldMkLst>
        <pc:spChg chg="mod">
          <ac:chgData name="C, Vigneshwaran" userId="361f7be8-1fbb-40bb-9ca9-63070c125a19" providerId="ADAL" clId="{C4FFEAB4-0141-4111-AEF4-698A3F7E46CC}" dt="2025-02-27T03:45:40.452" v="39" actId="20577"/>
          <ac:spMkLst>
            <pc:docMk/>
            <pc:sldMk cId="2781531289" sldId="1585"/>
            <ac:spMk id="3" creationId="{E583B1C2-4DE4-B599-3640-D4F731D51BAB}"/>
          </ac:spMkLst>
        </pc:spChg>
        <pc:spChg chg="add mod">
          <ac:chgData name="C, Vigneshwaran" userId="361f7be8-1fbb-40bb-9ca9-63070c125a19" providerId="ADAL" clId="{C4FFEAB4-0141-4111-AEF4-698A3F7E46CC}" dt="2025-03-03T09:11:24.905" v="894"/>
          <ac:spMkLst>
            <pc:docMk/>
            <pc:sldMk cId="2781531289" sldId="1585"/>
            <ac:spMk id="9" creationId="{61D5C202-CA49-CBD8-5C2A-0F2CE4FAB36C}"/>
          </ac:spMkLst>
        </pc:spChg>
      </pc:sldChg>
      <pc:sldChg chg="modSp new mod">
        <pc:chgData name="C, Vigneshwaran" userId="361f7be8-1fbb-40bb-9ca9-63070c125a19" providerId="ADAL" clId="{C4FFEAB4-0141-4111-AEF4-698A3F7E46CC}" dt="2025-03-03T06:27:36.239" v="848" actId="20577"/>
        <pc:sldMkLst>
          <pc:docMk/>
          <pc:sldMk cId="1961119111" sldId="1586"/>
        </pc:sldMkLst>
        <pc:spChg chg="mod">
          <ac:chgData name="C, Vigneshwaran" userId="361f7be8-1fbb-40bb-9ca9-63070c125a19" providerId="ADAL" clId="{C4FFEAB4-0141-4111-AEF4-698A3F7E46CC}" dt="2025-03-01T00:47:45.185" v="223" actId="20577"/>
          <ac:spMkLst>
            <pc:docMk/>
            <pc:sldMk cId="1961119111" sldId="1586"/>
            <ac:spMk id="2" creationId="{05CBDADB-AE8A-739E-8E73-32AB6037D3F4}"/>
          </ac:spMkLst>
        </pc:spChg>
        <pc:spChg chg="mod">
          <ac:chgData name="C, Vigneshwaran" userId="361f7be8-1fbb-40bb-9ca9-63070c125a19" providerId="ADAL" clId="{C4FFEAB4-0141-4111-AEF4-698A3F7E46CC}" dt="2025-03-03T06:27:36.239" v="848" actId="20577"/>
          <ac:spMkLst>
            <pc:docMk/>
            <pc:sldMk cId="1961119111" sldId="1586"/>
            <ac:spMk id="3" creationId="{EE366CCA-3FDF-A928-5E56-304E605461EA}"/>
          </ac:spMkLst>
        </pc:spChg>
      </pc:sldChg>
      <pc:sldMasterChg chg="delSldLayout">
        <pc:chgData name="C, Vigneshwaran" userId="361f7be8-1fbb-40bb-9ca9-63070c125a19" providerId="ADAL" clId="{C4FFEAB4-0141-4111-AEF4-698A3F7E46CC}" dt="2025-03-03T09:11:32.611" v="895" actId="2696"/>
        <pc:sldMasterMkLst>
          <pc:docMk/>
          <pc:sldMasterMk cId="3929678703" sldId="2147483838"/>
        </pc:sldMasterMkLst>
        <pc:sldLayoutChg chg="del">
          <pc:chgData name="C, Vigneshwaran" userId="361f7be8-1fbb-40bb-9ca9-63070c125a19" providerId="ADAL" clId="{C4FFEAB4-0141-4111-AEF4-698A3F7E46CC}" dt="2025-03-03T09:11:32.611" v="895" actId="2696"/>
          <pc:sldLayoutMkLst>
            <pc:docMk/>
            <pc:sldMasterMk cId="3929678703" sldId="2147483838"/>
            <pc:sldLayoutMk cId="378029861" sldId="2147483850"/>
          </pc:sldLayoutMkLst>
        </pc:sldLayoutChg>
      </pc:sldMasterChg>
    </pc:docChg>
  </pc:docChgLst>
  <pc:docChgLst>
    <pc:chgData name="C, Vigneshwaran" userId="361f7be8-1fbb-40bb-9ca9-63070c125a19" providerId="ADAL" clId="{9CDF6B7E-3803-442B-B3C9-4556C533B28E}"/>
    <pc:docChg chg="delSld modSld">
      <pc:chgData name="C, Vigneshwaran" userId="361f7be8-1fbb-40bb-9ca9-63070c125a19" providerId="ADAL" clId="{9CDF6B7E-3803-442B-B3C9-4556C533B28E}" dt="2025-03-06T05:02:50.526" v="49" actId="20577"/>
      <pc:docMkLst>
        <pc:docMk/>
      </pc:docMkLst>
      <pc:sldChg chg="modSp mod">
        <pc:chgData name="C, Vigneshwaran" userId="361f7be8-1fbb-40bb-9ca9-63070c125a19" providerId="ADAL" clId="{9CDF6B7E-3803-442B-B3C9-4556C533B28E}" dt="2025-03-06T05:02:50.526" v="49" actId="20577"/>
        <pc:sldMkLst>
          <pc:docMk/>
          <pc:sldMk cId="637734033" sldId="1482"/>
        </pc:sldMkLst>
        <pc:spChg chg="mod">
          <ac:chgData name="C, Vigneshwaran" userId="361f7be8-1fbb-40bb-9ca9-63070c125a19" providerId="ADAL" clId="{9CDF6B7E-3803-442B-B3C9-4556C533B28E}" dt="2025-03-06T05:02:50.526" v="49" actId="20577"/>
          <ac:spMkLst>
            <pc:docMk/>
            <pc:sldMk cId="637734033" sldId="1482"/>
            <ac:spMk id="4" creationId="{C38EDBEC-5C84-4343-BF6B-842B66D20244}"/>
          </ac:spMkLst>
        </pc:spChg>
      </pc:sldChg>
      <pc:sldChg chg="modSp mod">
        <pc:chgData name="C, Vigneshwaran" userId="361f7be8-1fbb-40bb-9ca9-63070c125a19" providerId="ADAL" clId="{9CDF6B7E-3803-442B-B3C9-4556C533B28E}" dt="2025-03-06T01:15:26.549" v="42" actId="6549"/>
        <pc:sldMkLst>
          <pc:docMk/>
          <pc:sldMk cId="3642891286" sldId="1554"/>
        </pc:sldMkLst>
        <pc:spChg chg="mod">
          <ac:chgData name="C, Vigneshwaran" userId="361f7be8-1fbb-40bb-9ca9-63070c125a19" providerId="ADAL" clId="{9CDF6B7E-3803-442B-B3C9-4556C533B28E}" dt="2025-03-06T01:15:26.549" v="42" actId="6549"/>
          <ac:spMkLst>
            <pc:docMk/>
            <pc:sldMk cId="3642891286" sldId="1554"/>
            <ac:spMk id="8" creationId="{647C3B2C-79A4-B2FD-AB4B-779734820263}"/>
          </ac:spMkLst>
        </pc:spChg>
      </pc:sldChg>
      <pc:sldChg chg="del">
        <pc:chgData name="C, Vigneshwaran" userId="361f7be8-1fbb-40bb-9ca9-63070c125a19" providerId="ADAL" clId="{9CDF6B7E-3803-442B-B3C9-4556C533B28E}" dt="2025-03-06T05:02:41.055" v="48" actId="2696"/>
        <pc:sldMkLst>
          <pc:docMk/>
          <pc:sldMk cId="2051046738" sldId="1560"/>
        </pc:sldMkLst>
      </pc:sldChg>
      <pc:sldChg chg="modSp mod">
        <pc:chgData name="C, Vigneshwaran" userId="361f7be8-1fbb-40bb-9ca9-63070c125a19" providerId="ADAL" clId="{9CDF6B7E-3803-442B-B3C9-4556C533B28E}" dt="2025-03-06T01:16:13.915" v="47" actId="6549"/>
        <pc:sldMkLst>
          <pc:docMk/>
          <pc:sldMk cId="2828106775" sldId="1564"/>
        </pc:sldMkLst>
        <pc:spChg chg="mod">
          <ac:chgData name="C, Vigneshwaran" userId="361f7be8-1fbb-40bb-9ca9-63070c125a19" providerId="ADAL" clId="{9CDF6B7E-3803-442B-B3C9-4556C533B28E}" dt="2025-03-06T01:16:13.915" v="47" actId="6549"/>
          <ac:spMkLst>
            <pc:docMk/>
            <pc:sldMk cId="2828106775" sldId="1564"/>
            <ac:spMk id="3" creationId="{C0782CE4-5BE5-7AC3-EA63-586F303ADF31}"/>
          </ac:spMkLst>
        </pc:spChg>
      </pc:sldChg>
    </pc:docChg>
  </pc:docChgLst>
  <pc:docChgLst>
    <pc:chgData name="C, Vigneshwaran" userId="361f7be8-1fbb-40bb-9ca9-63070c125a19" providerId="ADAL" clId="{BC9E1EF6-A61F-4A29-B807-924D1D86A820}"/>
    <pc:docChg chg="undo custSel addSld delSld modSld">
      <pc:chgData name="C, Vigneshwaran" userId="361f7be8-1fbb-40bb-9ca9-63070c125a19" providerId="ADAL" clId="{BC9E1EF6-A61F-4A29-B807-924D1D86A820}" dt="2023-02-21T13:24:27.086" v="2974" actId="6549"/>
      <pc:docMkLst>
        <pc:docMk/>
      </pc:docMkLst>
      <pc:sldChg chg="addSp modSp mod">
        <pc:chgData name="C, Vigneshwaran" userId="361f7be8-1fbb-40bb-9ca9-63070c125a19" providerId="ADAL" clId="{BC9E1EF6-A61F-4A29-B807-924D1D86A820}" dt="2023-02-21T04:04:55.460" v="1096" actId="255"/>
        <pc:sldMkLst>
          <pc:docMk/>
          <pc:sldMk cId="2632562535" sldId="1461"/>
        </pc:sldMkLst>
      </pc:sldChg>
      <pc:sldChg chg="modSp mod">
        <pc:chgData name="C, Vigneshwaran" userId="361f7be8-1fbb-40bb-9ca9-63070c125a19" providerId="ADAL" clId="{BC9E1EF6-A61F-4A29-B807-924D1D86A820}" dt="2023-02-21T06:56:11.468" v="2248" actId="6549"/>
        <pc:sldMkLst>
          <pc:docMk/>
          <pc:sldMk cId="1824970301" sldId="1466"/>
        </pc:sldMkLst>
      </pc:sldChg>
      <pc:sldChg chg="modSp mod">
        <pc:chgData name="C, Vigneshwaran" userId="361f7be8-1fbb-40bb-9ca9-63070c125a19" providerId="ADAL" clId="{BC9E1EF6-A61F-4A29-B807-924D1D86A820}" dt="2023-02-21T04:55:25.470" v="1662" actId="15"/>
        <pc:sldMkLst>
          <pc:docMk/>
          <pc:sldMk cId="808085214" sldId="1468"/>
        </pc:sldMkLst>
      </pc:sldChg>
      <pc:sldChg chg="addSp delSp modSp mod">
        <pc:chgData name="C, Vigneshwaran" userId="361f7be8-1fbb-40bb-9ca9-63070c125a19" providerId="ADAL" clId="{BC9E1EF6-A61F-4A29-B807-924D1D86A820}" dt="2023-02-21T03:59:10.938" v="1066" actId="1076"/>
        <pc:sldMkLst>
          <pc:docMk/>
          <pc:sldMk cId="3309335680" sldId="1470"/>
        </pc:sldMkLst>
      </pc:sldChg>
      <pc:sldChg chg="modSp">
        <pc:chgData name="C, Vigneshwaran" userId="361f7be8-1fbb-40bb-9ca9-63070c125a19" providerId="ADAL" clId="{BC9E1EF6-A61F-4A29-B807-924D1D86A820}" dt="2023-02-21T02:55:14.956" v="66" actId="2711"/>
        <pc:sldMkLst>
          <pc:docMk/>
          <pc:sldMk cId="700385411" sldId="1486"/>
        </pc:sldMkLst>
      </pc:sldChg>
      <pc:sldChg chg="modSp mod">
        <pc:chgData name="C, Vigneshwaran" userId="361f7be8-1fbb-40bb-9ca9-63070c125a19" providerId="ADAL" clId="{BC9E1EF6-A61F-4A29-B807-924D1D86A820}" dt="2023-02-21T02:49:27.854" v="0" actId="2711"/>
        <pc:sldMkLst>
          <pc:docMk/>
          <pc:sldMk cId="1861229559" sldId="1487"/>
        </pc:sldMkLst>
      </pc:sldChg>
      <pc:sldChg chg="modSp mod">
        <pc:chgData name="C, Vigneshwaran" userId="361f7be8-1fbb-40bb-9ca9-63070c125a19" providerId="ADAL" clId="{BC9E1EF6-A61F-4A29-B807-924D1D86A820}" dt="2023-02-21T09:42:13.920" v="2324" actId="20577"/>
        <pc:sldMkLst>
          <pc:docMk/>
          <pc:sldMk cId="1761316535" sldId="1490"/>
        </pc:sldMkLst>
      </pc:sldChg>
      <pc:sldChg chg="addSp delSp modSp mod">
        <pc:chgData name="C, Vigneshwaran" userId="361f7be8-1fbb-40bb-9ca9-63070c125a19" providerId="ADAL" clId="{BC9E1EF6-A61F-4A29-B807-924D1D86A820}" dt="2023-02-21T06:55:15.043" v="2243" actId="207"/>
        <pc:sldMkLst>
          <pc:docMk/>
          <pc:sldMk cId="3417097170" sldId="1495"/>
        </pc:sldMkLst>
      </pc:sldChg>
      <pc:sldChg chg="addSp delSp modSp mod">
        <pc:chgData name="C, Vigneshwaran" userId="361f7be8-1fbb-40bb-9ca9-63070c125a19" providerId="ADAL" clId="{BC9E1EF6-A61F-4A29-B807-924D1D86A820}" dt="2023-02-21T05:43:42.817" v="1883" actId="6549"/>
        <pc:sldMkLst>
          <pc:docMk/>
          <pc:sldMk cId="836100919" sldId="1496"/>
        </pc:sldMkLst>
      </pc:sldChg>
      <pc:sldChg chg="modSp mod">
        <pc:chgData name="C, Vigneshwaran" userId="361f7be8-1fbb-40bb-9ca9-63070c125a19" providerId="ADAL" clId="{BC9E1EF6-A61F-4A29-B807-924D1D86A820}" dt="2023-02-21T06:57:51.343" v="2251" actId="255"/>
        <pc:sldMkLst>
          <pc:docMk/>
          <pc:sldMk cId="1172741730" sldId="1497"/>
        </pc:sldMkLst>
      </pc:sldChg>
      <pc:sldChg chg="addSp delSp modSp mod">
        <pc:chgData name="C, Vigneshwaran" userId="361f7be8-1fbb-40bb-9ca9-63070c125a19" providerId="ADAL" clId="{BC9E1EF6-A61F-4A29-B807-924D1D86A820}" dt="2023-02-21T06:58:19.375" v="2254" actId="255"/>
        <pc:sldMkLst>
          <pc:docMk/>
          <pc:sldMk cId="532454946" sldId="1498"/>
        </pc:sldMkLst>
      </pc:sldChg>
      <pc:sldChg chg="addSp delSp modSp mod">
        <pc:chgData name="C, Vigneshwaran" userId="361f7be8-1fbb-40bb-9ca9-63070c125a19" providerId="ADAL" clId="{BC9E1EF6-A61F-4A29-B807-924D1D86A820}" dt="2023-02-21T05:45:13.908" v="1884" actId="20577"/>
        <pc:sldMkLst>
          <pc:docMk/>
          <pc:sldMk cId="3299126723" sldId="1499"/>
        </pc:sldMkLst>
      </pc:sldChg>
      <pc:sldChg chg="addSp delSp modSp mod">
        <pc:chgData name="C, Vigneshwaran" userId="361f7be8-1fbb-40bb-9ca9-63070c125a19" providerId="ADAL" clId="{BC9E1EF6-A61F-4A29-B807-924D1D86A820}" dt="2023-02-21T03:57:24.739" v="1050" actId="20577"/>
        <pc:sldMkLst>
          <pc:docMk/>
          <pc:sldMk cId="15229031" sldId="1500"/>
        </pc:sldMkLst>
      </pc:sldChg>
      <pc:sldChg chg="addSp delSp modSp mod">
        <pc:chgData name="C, Vigneshwaran" userId="361f7be8-1fbb-40bb-9ca9-63070c125a19" providerId="ADAL" clId="{BC9E1EF6-A61F-4A29-B807-924D1D86A820}" dt="2023-02-21T04:01:16.109" v="1089" actId="1036"/>
        <pc:sldMkLst>
          <pc:docMk/>
          <pc:sldMk cId="748986837" sldId="1501"/>
        </pc:sldMkLst>
      </pc:sldChg>
      <pc:sldChg chg="modSp mod">
        <pc:chgData name="C, Vigneshwaran" userId="361f7be8-1fbb-40bb-9ca9-63070c125a19" providerId="ADAL" clId="{BC9E1EF6-A61F-4A29-B807-924D1D86A820}" dt="2023-02-21T09:07:34.864" v="2304" actId="6549"/>
        <pc:sldMkLst>
          <pc:docMk/>
          <pc:sldMk cId="950488650" sldId="1502"/>
        </pc:sldMkLst>
      </pc:sldChg>
      <pc:sldChg chg="modSp mod">
        <pc:chgData name="C, Vigneshwaran" userId="361f7be8-1fbb-40bb-9ca9-63070c125a19" providerId="ADAL" clId="{BC9E1EF6-A61F-4A29-B807-924D1D86A820}" dt="2023-02-21T07:15:13.747" v="2303"/>
        <pc:sldMkLst>
          <pc:docMk/>
          <pc:sldMk cId="1672501253" sldId="1515"/>
        </pc:sldMkLst>
      </pc:sldChg>
      <pc:sldChg chg="modSp mod">
        <pc:chgData name="C, Vigneshwaran" userId="361f7be8-1fbb-40bb-9ca9-63070c125a19" providerId="ADAL" clId="{BC9E1EF6-A61F-4A29-B807-924D1D86A820}" dt="2023-02-21T02:53:04.444" v="42" actId="255"/>
        <pc:sldMkLst>
          <pc:docMk/>
          <pc:sldMk cId="1837894147" sldId="1516"/>
        </pc:sldMkLst>
      </pc:sldChg>
      <pc:sldChg chg="modSp mod">
        <pc:chgData name="C, Vigneshwaran" userId="361f7be8-1fbb-40bb-9ca9-63070c125a19" providerId="ADAL" clId="{BC9E1EF6-A61F-4A29-B807-924D1D86A820}" dt="2023-02-21T07:03:58.200" v="2266" actId="15"/>
        <pc:sldMkLst>
          <pc:docMk/>
          <pc:sldMk cId="3419783904" sldId="1517"/>
        </pc:sldMkLst>
      </pc:sldChg>
      <pc:sldChg chg="modSp mod">
        <pc:chgData name="C, Vigneshwaran" userId="361f7be8-1fbb-40bb-9ca9-63070c125a19" providerId="ADAL" clId="{BC9E1EF6-A61F-4A29-B807-924D1D86A820}" dt="2023-02-21T07:12:29.967" v="2291" actId="20577"/>
        <pc:sldMkLst>
          <pc:docMk/>
          <pc:sldMk cId="4063145682" sldId="1518"/>
        </pc:sldMkLst>
      </pc:sldChg>
      <pc:sldChg chg="modSp mod">
        <pc:chgData name="C, Vigneshwaran" userId="361f7be8-1fbb-40bb-9ca9-63070c125a19" providerId="ADAL" clId="{BC9E1EF6-A61F-4A29-B807-924D1D86A820}" dt="2023-02-21T13:04:17.130" v="2502" actId="6549"/>
        <pc:sldMkLst>
          <pc:docMk/>
          <pc:sldMk cId="3567504694" sldId="1519"/>
        </pc:sldMkLst>
      </pc:sldChg>
      <pc:sldChg chg="addSp delSp modSp mod">
        <pc:chgData name="C, Vigneshwaran" userId="361f7be8-1fbb-40bb-9ca9-63070c125a19" providerId="ADAL" clId="{BC9E1EF6-A61F-4A29-B807-924D1D86A820}" dt="2023-02-21T13:22:08.424" v="2969" actId="14100"/>
        <pc:sldMkLst>
          <pc:docMk/>
          <pc:sldMk cId="2192687617" sldId="1521"/>
        </pc:sldMkLst>
      </pc:sldChg>
      <pc:sldChg chg="modSp mod">
        <pc:chgData name="C, Vigneshwaran" userId="361f7be8-1fbb-40bb-9ca9-63070c125a19" providerId="ADAL" clId="{BC9E1EF6-A61F-4A29-B807-924D1D86A820}" dt="2023-02-21T05:03:41.863" v="1733" actId="20577"/>
        <pc:sldMkLst>
          <pc:docMk/>
          <pc:sldMk cId="2301701331" sldId="1523"/>
        </pc:sldMkLst>
      </pc:sldChg>
      <pc:sldChg chg="modSp mod">
        <pc:chgData name="C, Vigneshwaran" userId="361f7be8-1fbb-40bb-9ca9-63070c125a19" providerId="ADAL" clId="{BC9E1EF6-A61F-4A29-B807-924D1D86A820}" dt="2023-02-21T10:41:20.687" v="2342" actId="21"/>
        <pc:sldMkLst>
          <pc:docMk/>
          <pc:sldMk cId="3577406834" sldId="1525"/>
        </pc:sldMkLst>
      </pc:sldChg>
      <pc:sldChg chg="modSp mod">
        <pc:chgData name="C, Vigneshwaran" userId="361f7be8-1fbb-40bb-9ca9-63070c125a19" providerId="ADAL" clId="{BC9E1EF6-A61F-4A29-B807-924D1D86A820}" dt="2023-02-21T10:41:33.984" v="2346" actId="255"/>
        <pc:sldMkLst>
          <pc:docMk/>
          <pc:sldMk cId="3887814448" sldId="1526"/>
        </pc:sldMkLst>
      </pc:sldChg>
      <pc:sldChg chg="addSp delSp modSp mod">
        <pc:chgData name="C, Vigneshwaran" userId="361f7be8-1fbb-40bb-9ca9-63070c125a19" providerId="ADAL" clId="{BC9E1EF6-A61F-4A29-B807-924D1D86A820}" dt="2023-02-21T05:06:24.265" v="1805" actId="20577"/>
        <pc:sldMkLst>
          <pc:docMk/>
          <pc:sldMk cId="1036052162" sldId="1527"/>
        </pc:sldMkLst>
      </pc:sldChg>
      <pc:sldChg chg="addSp delSp modSp mod">
        <pc:chgData name="C, Vigneshwaran" userId="361f7be8-1fbb-40bb-9ca9-63070c125a19" providerId="ADAL" clId="{BC9E1EF6-A61F-4A29-B807-924D1D86A820}" dt="2023-02-21T10:57:17.916" v="2494" actId="2711"/>
        <pc:sldMkLst>
          <pc:docMk/>
          <pc:sldMk cId="1151501580" sldId="1528"/>
        </pc:sldMkLst>
      </pc:sldChg>
      <pc:sldChg chg="addSp delSp modSp mod">
        <pc:chgData name="C, Vigneshwaran" userId="361f7be8-1fbb-40bb-9ca9-63070c125a19" providerId="ADAL" clId="{BC9E1EF6-A61F-4A29-B807-924D1D86A820}" dt="2023-02-21T04:09:20.817" v="1156" actId="20577"/>
        <pc:sldMkLst>
          <pc:docMk/>
          <pc:sldMk cId="3466908322" sldId="1529"/>
        </pc:sldMkLst>
      </pc:sldChg>
      <pc:sldChg chg="modSp mod">
        <pc:chgData name="C, Vigneshwaran" userId="361f7be8-1fbb-40bb-9ca9-63070c125a19" providerId="ADAL" clId="{BC9E1EF6-A61F-4A29-B807-924D1D86A820}" dt="2023-02-21T02:55:03.330" v="64" actId="2711"/>
        <pc:sldMkLst>
          <pc:docMk/>
          <pc:sldMk cId="3160463131" sldId="1531"/>
        </pc:sldMkLst>
      </pc:sldChg>
      <pc:sldChg chg="modSp mod">
        <pc:chgData name="C, Vigneshwaran" userId="361f7be8-1fbb-40bb-9ca9-63070c125a19" providerId="ADAL" clId="{BC9E1EF6-A61F-4A29-B807-924D1D86A820}" dt="2023-02-21T10:54:54.666" v="2480" actId="20577"/>
        <pc:sldMkLst>
          <pc:docMk/>
          <pc:sldMk cId="1964769578" sldId="1534"/>
        </pc:sldMkLst>
      </pc:sldChg>
      <pc:sldChg chg="addSp delSp modSp mod">
        <pc:chgData name="C, Vigneshwaran" userId="361f7be8-1fbb-40bb-9ca9-63070c125a19" providerId="ADAL" clId="{BC9E1EF6-A61F-4A29-B807-924D1D86A820}" dt="2023-02-21T05:53:49.774" v="2052" actId="14100"/>
        <pc:sldMkLst>
          <pc:docMk/>
          <pc:sldMk cId="2996769655" sldId="1536"/>
        </pc:sldMkLst>
      </pc:sldChg>
      <pc:sldChg chg="addSp delSp modSp mod">
        <pc:chgData name="C, Vigneshwaran" userId="361f7be8-1fbb-40bb-9ca9-63070c125a19" providerId="ADAL" clId="{BC9E1EF6-A61F-4A29-B807-924D1D86A820}" dt="2023-02-21T09:40:36.639" v="2314" actId="1076"/>
        <pc:sldMkLst>
          <pc:docMk/>
          <pc:sldMk cId="4225010875" sldId="1537"/>
        </pc:sldMkLst>
      </pc:sldChg>
      <pc:sldChg chg="addSp delSp modSp mod">
        <pc:chgData name="C, Vigneshwaran" userId="361f7be8-1fbb-40bb-9ca9-63070c125a19" providerId="ADAL" clId="{BC9E1EF6-A61F-4A29-B807-924D1D86A820}" dt="2023-02-21T05:04:16.347" v="1738" actId="255"/>
        <pc:sldMkLst>
          <pc:docMk/>
          <pc:sldMk cId="2504498919" sldId="1539"/>
        </pc:sldMkLst>
      </pc:sldChg>
      <pc:sldChg chg="modSp mod">
        <pc:chgData name="C, Vigneshwaran" userId="361f7be8-1fbb-40bb-9ca9-63070c125a19" providerId="ADAL" clId="{BC9E1EF6-A61F-4A29-B807-924D1D86A820}" dt="2023-02-21T06:18:17.937" v="2120" actId="20577"/>
        <pc:sldMkLst>
          <pc:docMk/>
          <pc:sldMk cId="289785439" sldId="1540"/>
        </pc:sldMkLst>
      </pc:sldChg>
      <pc:sldChg chg="modSp mod">
        <pc:chgData name="C, Vigneshwaran" userId="361f7be8-1fbb-40bb-9ca9-63070c125a19" providerId="ADAL" clId="{BC9E1EF6-A61F-4A29-B807-924D1D86A820}" dt="2023-02-21T13:10:18.602" v="2548" actId="6549"/>
        <pc:sldMkLst>
          <pc:docMk/>
          <pc:sldMk cId="2862492670" sldId="1541"/>
        </pc:sldMkLst>
      </pc:sldChg>
      <pc:sldChg chg="addSp modSp mod">
        <pc:chgData name="C, Vigneshwaran" userId="361f7be8-1fbb-40bb-9ca9-63070c125a19" providerId="ADAL" clId="{BC9E1EF6-A61F-4A29-B807-924D1D86A820}" dt="2023-02-21T13:05:16.601" v="2520" actId="20577"/>
        <pc:sldMkLst>
          <pc:docMk/>
          <pc:sldMk cId="3935635266" sldId="1542"/>
        </pc:sldMkLst>
      </pc:sldChg>
      <pc:sldChg chg="modSp del mod">
        <pc:chgData name="C, Vigneshwaran" userId="361f7be8-1fbb-40bb-9ca9-63070c125a19" providerId="ADAL" clId="{BC9E1EF6-A61F-4A29-B807-924D1D86A820}" dt="2023-02-21T09:41:42.915" v="2323" actId="2696"/>
        <pc:sldMkLst>
          <pc:docMk/>
          <pc:sldMk cId="2696618241" sldId="1543"/>
        </pc:sldMkLst>
      </pc:sldChg>
      <pc:sldChg chg="modSp mod">
        <pc:chgData name="C, Vigneshwaran" userId="361f7be8-1fbb-40bb-9ca9-63070c125a19" providerId="ADAL" clId="{BC9E1EF6-A61F-4A29-B807-924D1D86A820}" dt="2023-02-21T09:41:26.951" v="2322" actId="255"/>
        <pc:sldMkLst>
          <pc:docMk/>
          <pc:sldMk cId="1757407654" sldId="1544"/>
        </pc:sldMkLst>
      </pc:sldChg>
      <pc:sldChg chg="modSp mod">
        <pc:chgData name="C, Vigneshwaran" userId="361f7be8-1fbb-40bb-9ca9-63070c125a19" providerId="ADAL" clId="{BC9E1EF6-A61F-4A29-B807-924D1D86A820}" dt="2023-02-21T02:53:21.462" v="46" actId="255"/>
        <pc:sldMkLst>
          <pc:docMk/>
          <pc:sldMk cId="3921172882" sldId="1547"/>
        </pc:sldMkLst>
      </pc:sldChg>
      <pc:sldChg chg="modSp mod">
        <pc:chgData name="C, Vigneshwaran" userId="361f7be8-1fbb-40bb-9ca9-63070c125a19" providerId="ADAL" clId="{BC9E1EF6-A61F-4A29-B807-924D1D86A820}" dt="2023-02-21T02:55:08.724" v="65" actId="255"/>
        <pc:sldMkLst>
          <pc:docMk/>
          <pc:sldMk cId="1857437770" sldId="1548"/>
        </pc:sldMkLst>
      </pc:sldChg>
      <pc:sldChg chg="addSp delSp modSp del mod">
        <pc:chgData name="C, Vigneshwaran" userId="361f7be8-1fbb-40bb-9ca9-63070c125a19" providerId="ADAL" clId="{BC9E1EF6-A61F-4A29-B807-924D1D86A820}" dt="2023-02-21T06:52:32.962" v="2231" actId="2696"/>
        <pc:sldMkLst>
          <pc:docMk/>
          <pc:sldMk cId="1783974246" sldId="1549"/>
        </pc:sldMkLst>
      </pc:sldChg>
      <pc:sldChg chg="addSp delSp modSp add mod">
        <pc:chgData name="C, Vigneshwaran" userId="361f7be8-1fbb-40bb-9ca9-63070c125a19" providerId="ADAL" clId="{BC9E1EF6-A61F-4A29-B807-924D1D86A820}" dt="2023-02-21T13:24:27.086" v="2974" actId="6549"/>
        <pc:sldMkLst>
          <pc:docMk/>
          <pc:sldMk cId="1936996693" sldId="1550"/>
        </pc:sldMkLst>
      </pc:sldChg>
    </pc:docChg>
  </pc:docChgLst>
  <pc:docChgLst>
    <pc:chgData name="C, Vigneshwaran" userId="361f7be8-1fbb-40bb-9ca9-63070c125a19" providerId="ADAL" clId="{64687F5F-0B60-4EF3-A6D0-E5D43FE77882}"/>
    <pc:docChg chg="undo custSel addSld delSld modSld sldOrd">
      <pc:chgData name="C, Vigneshwaran" userId="361f7be8-1fbb-40bb-9ca9-63070c125a19" providerId="ADAL" clId="{64687F5F-0B60-4EF3-A6D0-E5D43FE77882}" dt="2025-02-19T15:07:26.776" v="2819" actId="26606"/>
      <pc:docMkLst>
        <pc:docMk/>
      </pc:docMkLst>
      <pc:sldChg chg="addSp delSp modSp mod">
        <pc:chgData name="C, Vigneshwaran" userId="361f7be8-1fbb-40bb-9ca9-63070c125a19" providerId="ADAL" clId="{64687F5F-0B60-4EF3-A6D0-E5D43FE77882}" dt="2025-02-19T15:02:16.134" v="2746" actId="108"/>
        <pc:sldMkLst>
          <pc:docMk/>
          <pc:sldMk cId="637734033" sldId="1482"/>
        </pc:sldMkLst>
        <pc:spChg chg="mod">
          <ac:chgData name="C, Vigneshwaran" userId="361f7be8-1fbb-40bb-9ca9-63070c125a19" providerId="ADAL" clId="{64687F5F-0B60-4EF3-A6D0-E5D43FE77882}" dt="2025-02-18T08:28:40.584" v="2193" actId="12"/>
          <ac:spMkLst>
            <pc:docMk/>
            <pc:sldMk cId="637734033" sldId="1482"/>
            <ac:spMk id="4" creationId="{C38EDBEC-5C84-4343-BF6B-842B66D20244}"/>
          </ac:spMkLst>
        </pc:spChg>
      </pc:sldChg>
      <pc:sldChg chg="addSp delSp modSp mod setBg modClrScheme setClrOvrMap chgLayout">
        <pc:chgData name="C, Vigneshwaran" userId="361f7be8-1fbb-40bb-9ca9-63070c125a19" providerId="ADAL" clId="{64687F5F-0B60-4EF3-A6D0-E5D43FE77882}" dt="2025-02-19T15:06:47.039" v="2805" actId="26606"/>
        <pc:sldMkLst>
          <pc:docMk/>
          <pc:sldMk cId="1861229559" sldId="1487"/>
        </pc:sldMkLst>
        <pc:spChg chg="mod">
          <ac:chgData name="C, Vigneshwaran" userId="361f7be8-1fbb-40bb-9ca9-63070c125a19" providerId="ADAL" clId="{64687F5F-0B60-4EF3-A6D0-E5D43FE77882}" dt="2025-02-19T15:06:47.039" v="2805" actId="26606"/>
          <ac:spMkLst>
            <pc:docMk/>
            <pc:sldMk cId="1861229559" sldId="1487"/>
            <ac:spMk id="5" creationId="{4216B4DF-B8B1-40BD-B2C0-D31B23ABFE69}"/>
          </ac:spMkLst>
        </pc:spChg>
        <pc:spChg chg="add del mod">
          <ac:chgData name="C, Vigneshwaran" userId="361f7be8-1fbb-40bb-9ca9-63070c125a19" providerId="ADAL" clId="{64687F5F-0B60-4EF3-A6D0-E5D43FE77882}" dt="2025-02-19T15:06:47.039" v="2805" actId="26606"/>
          <ac:spMkLst>
            <pc:docMk/>
            <pc:sldMk cId="1861229559" sldId="1487"/>
            <ac:spMk id="8" creationId="{653CF29B-786E-4758-B905-F902F40873A8}"/>
          </ac:spMkLst>
        </pc:spChg>
      </pc:sldChg>
      <pc:sldChg chg="modSp mod">
        <pc:chgData name="C, Vigneshwaran" userId="361f7be8-1fbb-40bb-9ca9-63070c125a19" providerId="ADAL" clId="{64687F5F-0B60-4EF3-A6D0-E5D43FE77882}" dt="2025-02-18T09:02:07.988" v="2227" actId="255"/>
        <pc:sldMkLst>
          <pc:docMk/>
          <pc:sldMk cId="1857437770" sldId="1548"/>
        </pc:sldMkLst>
        <pc:spChg chg="mod">
          <ac:chgData name="C, Vigneshwaran" userId="361f7be8-1fbb-40bb-9ca9-63070c125a19" providerId="ADAL" clId="{64687F5F-0B60-4EF3-A6D0-E5D43FE77882}" dt="2025-02-18T08:17:45.367" v="1972" actId="20577"/>
          <ac:spMkLst>
            <pc:docMk/>
            <pc:sldMk cId="1857437770" sldId="1548"/>
            <ac:spMk id="6" creationId="{E1078B78-47A7-0747-8618-F8AF60AA83C0}"/>
          </ac:spMkLst>
        </pc:spChg>
        <pc:spChg chg="mod">
          <ac:chgData name="C, Vigneshwaran" userId="361f7be8-1fbb-40bb-9ca9-63070c125a19" providerId="ADAL" clId="{64687F5F-0B60-4EF3-A6D0-E5D43FE77882}" dt="2025-02-18T09:02:07.988" v="2227" actId="255"/>
          <ac:spMkLst>
            <pc:docMk/>
            <pc:sldMk cId="1857437770" sldId="1548"/>
            <ac:spMk id="7" creationId="{17055D8B-D11C-8E84-F601-C0F54F096E80}"/>
          </ac:spMkLst>
        </pc:spChg>
      </pc:sldChg>
      <pc:sldChg chg="addSp delSp modSp mod ord modClrScheme chgLayout">
        <pc:chgData name="C, Vigneshwaran" userId="361f7be8-1fbb-40bb-9ca9-63070c125a19" providerId="ADAL" clId="{64687F5F-0B60-4EF3-A6D0-E5D43FE77882}" dt="2025-02-19T15:04:35.401" v="2772" actId="26606"/>
        <pc:sldMkLst>
          <pc:docMk/>
          <pc:sldMk cId="2994870082" sldId="1552"/>
        </pc:sldMkLst>
      </pc:sldChg>
      <pc:sldChg chg="del">
        <pc:chgData name="C, Vigneshwaran" userId="361f7be8-1fbb-40bb-9ca9-63070c125a19" providerId="ADAL" clId="{64687F5F-0B60-4EF3-A6D0-E5D43FE77882}" dt="2025-02-19T13:56:47.979" v="2566" actId="2696"/>
        <pc:sldMkLst>
          <pc:docMk/>
          <pc:sldMk cId="774235544" sldId="1553"/>
        </pc:sldMkLst>
      </pc:sldChg>
      <pc:sldChg chg="addSp modSp mod">
        <pc:chgData name="C, Vigneshwaran" userId="361f7be8-1fbb-40bb-9ca9-63070c125a19" providerId="ADAL" clId="{64687F5F-0B60-4EF3-A6D0-E5D43FE77882}" dt="2025-02-19T14:04:07.738" v="2594" actId="108"/>
        <pc:sldMkLst>
          <pc:docMk/>
          <pc:sldMk cId="1775509565" sldId="1557"/>
        </pc:sldMkLst>
      </pc:sldChg>
      <pc:sldChg chg="addSp delSp modSp mod setBg modClrScheme chgLayout">
        <pc:chgData name="C, Vigneshwaran" userId="361f7be8-1fbb-40bb-9ca9-63070c125a19" providerId="ADAL" clId="{64687F5F-0B60-4EF3-A6D0-E5D43FE77882}" dt="2025-02-19T15:07:26.776" v="2819" actId="26606"/>
        <pc:sldMkLst>
          <pc:docMk/>
          <pc:sldMk cId="419100356" sldId="1558"/>
        </pc:sldMkLst>
        <pc:spChg chg="add del">
          <ac:chgData name="C, Vigneshwaran" userId="361f7be8-1fbb-40bb-9ca9-63070c125a19" providerId="ADAL" clId="{64687F5F-0B60-4EF3-A6D0-E5D43FE77882}" dt="2025-02-19T15:07:26.776" v="2819" actId="26606"/>
          <ac:spMkLst>
            <pc:docMk/>
            <pc:sldMk cId="419100356" sldId="1558"/>
            <ac:spMk id="3" creationId="{30FF599C-CEB9-949C-7356-EEBA80874237}"/>
          </ac:spMkLst>
        </pc:spChg>
      </pc:sldChg>
      <pc:sldChg chg="modSp mod">
        <pc:chgData name="C, Vigneshwaran" userId="361f7be8-1fbb-40bb-9ca9-63070c125a19" providerId="ADAL" clId="{64687F5F-0B60-4EF3-A6D0-E5D43FE77882}" dt="2025-02-19T14:06:27.327" v="2610" actId="2711"/>
        <pc:sldMkLst>
          <pc:docMk/>
          <pc:sldMk cId="2210729683" sldId="1559"/>
        </pc:sldMkLst>
      </pc:sldChg>
      <pc:sldChg chg="addSp delSp modSp mod">
        <pc:chgData name="C, Vigneshwaran" userId="361f7be8-1fbb-40bb-9ca9-63070c125a19" providerId="ADAL" clId="{64687F5F-0B60-4EF3-A6D0-E5D43FE77882}" dt="2025-02-19T14:07:08.338" v="2646" actId="20577"/>
        <pc:sldMkLst>
          <pc:docMk/>
          <pc:sldMk cId="2051046738" sldId="1560"/>
        </pc:sldMkLst>
      </pc:sldChg>
      <pc:sldChg chg="addSp modSp mod">
        <pc:chgData name="C, Vigneshwaran" userId="361f7be8-1fbb-40bb-9ca9-63070c125a19" providerId="ADAL" clId="{64687F5F-0B60-4EF3-A6D0-E5D43FE77882}" dt="2025-02-15T13:00:22.950" v="1122"/>
        <pc:sldMkLst>
          <pc:docMk/>
          <pc:sldMk cId="3301739734" sldId="1561"/>
        </pc:sldMkLst>
        <pc:spChg chg="mod">
          <ac:chgData name="C, Vigneshwaran" userId="361f7be8-1fbb-40bb-9ca9-63070c125a19" providerId="ADAL" clId="{64687F5F-0B60-4EF3-A6D0-E5D43FE77882}" dt="2025-02-15T13:00:22.526" v="1121" actId="20577"/>
          <ac:spMkLst>
            <pc:docMk/>
            <pc:sldMk cId="3301739734" sldId="1561"/>
            <ac:spMk id="3" creationId="{F13BFBC9-EDEF-6697-4C63-2B18F3F6E6AE}"/>
          </ac:spMkLst>
        </pc:spChg>
      </pc:sldChg>
      <pc:sldChg chg="addSp delSp modSp mod">
        <pc:chgData name="C, Vigneshwaran" userId="361f7be8-1fbb-40bb-9ca9-63070c125a19" providerId="ADAL" clId="{64687F5F-0B60-4EF3-A6D0-E5D43FE77882}" dt="2025-02-15T13:02:20.604" v="1177" actId="1076"/>
        <pc:sldMkLst>
          <pc:docMk/>
          <pc:sldMk cId="1267604425" sldId="1562"/>
        </pc:sldMkLst>
      </pc:sldChg>
      <pc:sldChg chg="addSp delSp modSp new mod">
        <pc:chgData name="C, Vigneshwaran" userId="361f7be8-1fbb-40bb-9ca9-63070c125a19" providerId="ADAL" clId="{64687F5F-0B60-4EF3-A6D0-E5D43FE77882}" dt="2025-02-18T09:00:47.272" v="2226" actId="1076"/>
        <pc:sldMkLst>
          <pc:docMk/>
          <pc:sldMk cId="2339488741" sldId="1563"/>
        </pc:sldMkLst>
      </pc:sldChg>
      <pc:sldChg chg="addSp delSp modSp new mod">
        <pc:chgData name="C, Vigneshwaran" userId="361f7be8-1fbb-40bb-9ca9-63070c125a19" providerId="ADAL" clId="{64687F5F-0B60-4EF3-A6D0-E5D43FE77882}" dt="2025-02-15T10:48:28.655" v="688" actId="6549"/>
        <pc:sldMkLst>
          <pc:docMk/>
          <pc:sldMk cId="2828106775" sldId="1564"/>
        </pc:sldMkLst>
        <pc:spChg chg="mod">
          <ac:chgData name="C, Vigneshwaran" userId="361f7be8-1fbb-40bb-9ca9-63070c125a19" providerId="ADAL" clId="{64687F5F-0B60-4EF3-A6D0-E5D43FE77882}" dt="2025-02-09T14:34:48.293" v="254" actId="20577"/>
          <ac:spMkLst>
            <pc:docMk/>
            <pc:sldMk cId="2828106775" sldId="1564"/>
            <ac:spMk id="2" creationId="{A915C6DE-2A9F-8D08-2E4F-766E82BBCB63}"/>
          </ac:spMkLst>
        </pc:spChg>
        <pc:spChg chg="mod">
          <ac:chgData name="C, Vigneshwaran" userId="361f7be8-1fbb-40bb-9ca9-63070c125a19" providerId="ADAL" clId="{64687F5F-0B60-4EF3-A6D0-E5D43FE77882}" dt="2025-02-15T10:48:28.655" v="688" actId="6549"/>
          <ac:spMkLst>
            <pc:docMk/>
            <pc:sldMk cId="2828106775" sldId="1564"/>
            <ac:spMk id="3" creationId="{C0782CE4-5BE5-7AC3-EA63-586F303ADF31}"/>
          </ac:spMkLst>
        </pc:spChg>
        <pc:spChg chg="add mod">
          <ac:chgData name="C, Vigneshwaran" userId="361f7be8-1fbb-40bb-9ca9-63070c125a19" providerId="ADAL" clId="{64687F5F-0B60-4EF3-A6D0-E5D43FE77882}" dt="2025-02-15T10:48:03.109" v="684" actId="14100"/>
          <ac:spMkLst>
            <pc:docMk/>
            <pc:sldMk cId="2828106775" sldId="1564"/>
            <ac:spMk id="6" creationId="{C00F8556-8CE5-5449-6424-B260A0BB6BE2}"/>
          </ac:spMkLst>
        </pc:spChg>
      </pc:sldChg>
      <pc:sldChg chg="addSp delSp modSp new del mod">
        <pc:chgData name="C, Vigneshwaran" userId="361f7be8-1fbb-40bb-9ca9-63070c125a19" providerId="ADAL" clId="{64687F5F-0B60-4EF3-A6D0-E5D43FE77882}" dt="2025-02-19T13:56:52.330" v="2567" actId="2696"/>
        <pc:sldMkLst>
          <pc:docMk/>
          <pc:sldMk cId="1736186037" sldId="1565"/>
        </pc:sldMkLst>
      </pc:sldChg>
      <pc:sldChg chg="addSp delSp modSp add mod">
        <pc:chgData name="C, Vigneshwaran" userId="361f7be8-1fbb-40bb-9ca9-63070c125a19" providerId="ADAL" clId="{64687F5F-0B60-4EF3-A6D0-E5D43FE77882}" dt="2025-02-19T14:03:46.207" v="2593" actId="2711"/>
        <pc:sldMkLst>
          <pc:docMk/>
          <pc:sldMk cId="125376270" sldId="1566"/>
        </pc:sldMkLst>
        <pc:spChg chg="mod">
          <ac:chgData name="C, Vigneshwaran" userId="361f7be8-1fbb-40bb-9ca9-63070c125a19" providerId="ADAL" clId="{64687F5F-0B60-4EF3-A6D0-E5D43FE77882}" dt="2025-02-16T01:36:56.317" v="1647" actId="1076"/>
          <ac:spMkLst>
            <pc:docMk/>
            <pc:sldMk cId="125376270" sldId="1566"/>
            <ac:spMk id="5" creationId="{85D75EC9-E461-B836-5950-EDA7DDB6E355}"/>
          </ac:spMkLst>
        </pc:spChg>
        <pc:spChg chg="mod">
          <ac:chgData name="C, Vigneshwaran" userId="361f7be8-1fbb-40bb-9ca9-63070c125a19" providerId="ADAL" clId="{64687F5F-0B60-4EF3-A6D0-E5D43FE77882}" dt="2025-02-16T01:43:16.572" v="1841" actId="1076"/>
          <ac:spMkLst>
            <pc:docMk/>
            <pc:sldMk cId="125376270" sldId="1566"/>
            <ac:spMk id="7" creationId="{BC9CF747-DA2B-7FC7-190C-9551203366C2}"/>
          </ac:spMkLst>
        </pc:spChg>
        <pc:spChg chg="mod">
          <ac:chgData name="C, Vigneshwaran" userId="361f7be8-1fbb-40bb-9ca9-63070c125a19" providerId="ADAL" clId="{64687F5F-0B60-4EF3-A6D0-E5D43FE77882}" dt="2025-02-16T01:42:22.841" v="1818" actId="1076"/>
          <ac:spMkLst>
            <pc:docMk/>
            <pc:sldMk cId="125376270" sldId="1566"/>
            <ac:spMk id="8" creationId="{06E57CD3-9514-D459-3778-BB655A34C419}"/>
          </ac:spMkLst>
        </pc:spChg>
        <pc:spChg chg="mod">
          <ac:chgData name="C, Vigneshwaran" userId="361f7be8-1fbb-40bb-9ca9-63070c125a19" providerId="ADAL" clId="{64687F5F-0B60-4EF3-A6D0-E5D43FE77882}" dt="2025-02-16T01:38:43.549" v="1673" actId="1076"/>
          <ac:spMkLst>
            <pc:docMk/>
            <pc:sldMk cId="125376270" sldId="1566"/>
            <ac:spMk id="10" creationId="{7C30297B-358A-6568-89FC-8FE2AF511B96}"/>
          </ac:spMkLst>
        </pc:spChg>
        <pc:spChg chg="mod">
          <ac:chgData name="C, Vigneshwaran" userId="361f7be8-1fbb-40bb-9ca9-63070c125a19" providerId="ADAL" clId="{64687F5F-0B60-4EF3-A6D0-E5D43FE77882}" dt="2025-02-16T01:36:18.314" v="1641" actId="1076"/>
          <ac:spMkLst>
            <pc:docMk/>
            <pc:sldMk cId="125376270" sldId="1566"/>
            <ac:spMk id="12" creationId="{38A3D135-C4E1-1C72-E4DB-231B81C522DC}"/>
          </ac:spMkLst>
        </pc:spChg>
        <pc:spChg chg="mod">
          <ac:chgData name="C, Vigneshwaran" userId="361f7be8-1fbb-40bb-9ca9-63070c125a19" providerId="ADAL" clId="{64687F5F-0B60-4EF3-A6D0-E5D43FE77882}" dt="2025-02-16T01:19:24.102" v="1429" actId="1076"/>
          <ac:spMkLst>
            <pc:docMk/>
            <pc:sldMk cId="125376270" sldId="1566"/>
            <ac:spMk id="16" creationId="{BE7C91CC-1C29-87B4-25F8-3059C4123BDA}"/>
          </ac:spMkLst>
        </pc:spChg>
        <pc:spChg chg="mod">
          <ac:chgData name="C, Vigneshwaran" userId="361f7be8-1fbb-40bb-9ca9-63070c125a19" providerId="ADAL" clId="{64687F5F-0B60-4EF3-A6D0-E5D43FE77882}" dt="2025-02-16T01:19:32.381" v="1432" actId="14100"/>
          <ac:spMkLst>
            <pc:docMk/>
            <pc:sldMk cId="125376270" sldId="1566"/>
            <ac:spMk id="17" creationId="{EDE77784-DEEF-2626-D8FB-162BD5D378F5}"/>
          </ac:spMkLst>
        </pc:spChg>
        <pc:spChg chg="add mod">
          <ac:chgData name="C, Vigneshwaran" userId="361f7be8-1fbb-40bb-9ca9-63070c125a19" providerId="ADAL" clId="{64687F5F-0B60-4EF3-A6D0-E5D43FE77882}" dt="2025-02-16T01:36:18.314" v="1641" actId="1076"/>
          <ac:spMkLst>
            <pc:docMk/>
            <pc:sldMk cId="125376270" sldId="1566"/>
            <ac:spMk id="19" creationId="{4580244E-B03C-CFB9-D2B9-49051921E54E}"/>
          </ac:spMkLst>
        </pc:spChg>
        <pc:spChg chg="mod">
          <ac:chgData name="C, Vigneshwaran" userId="361f7be8-1fbb-40bb-9ca9-63070c125a19" providerId="ADAL" clId="{64687F5F-0B60-4EF3-A6D0-E5D43FE77882}" dt="2025-02-16T01:41:38.830" v="1781" actId="20577"/>
          <ac:spMkLst>
            <pc:docMk/>
            <pc:sldMk cId="125376270" sldId="1566"/>
            <ac:spMk id="21" creationId="{43334246-144D-F2FA-0826-F32FD123CD0D}"/>
          </ac:spMkLst>
        </pc:spChg>
        <pc:spChg chg="mod">
          <ac:chgData name="C, Vigneshwaran" userId="361f7be8-1fbb-40bb-9ca9-63070c125a19" providerId="ADAL" clId="{64687F5F-0B60-4EF3-A6D0-E5D43FE77882}" dt="2025-02-16T01:36:37.719" v="1643" actId="1076"/>
          <ac:spMkLst>
            <pc:docMk/>
            <pc:sldMk cId="125376270" sldId="1566"/>
            <ac:spMk id="22" creationId="{D31DEAB9-B703-239D-056B-42B823D48D98}"/>
          </ac:spMkLst>
        </pc:spChg>
        <pc:spChg chg="add mod">
          <ac:chgData name="C, Vigneshwaran" userId="361f7be8-1fbb-40bb-9ca9-63070c125a19" providerId="ADAL" clId="{64687F5F-0B60-4EF3-A6D0-E5D43FE77882}" dt="2025-02-16T01:41:33.424" v="1777" actId="20577"/>
          <ac:spMkLst>
            <pc:docMk/>
            <pc:sldMk cId="125376270" sldId="1566"/>
            <ac:spMk id="26" creationId="{F2D1D7E5-B279-49DF-E240-4E24F222CBE1}"/>
          </ac:spMkLst>
        </pc:spChg>
        <pc:spChg chg="mod">
          <ac:chgData name="C, Vigneshwaran" userId="361f7be8-1fbb-40bb-9ca9-63070c125a19" providerId="ADAL" clId="{64687F5F-0B60-4EF3-A6D0-E5D43FE77882}" dt="2025-02-16T01:36:37.719" v="1643" actId="1076"/>
          <ac:spMkLst>
            <pc:docMk/>
            <pc:sldMk cId="125376270" sldId="1566"/>
            <ac:spMk id="27" creationId="{13EB328E-BC42-CB75-ADCC-89D40714B0A6}"/>
          </ac:spMkLst>
        </pc:spChg>
        <pc:spChg chg="mod">
          <ac:chgData name="C, Vigneshwaran" userId="361f7be8-1fbb-40bb-9ca9-63070c125a19" providerId="ADAL" clId="{64687F5F-0B60-4EF3-A6D0-E5D43FE77882}" dt="2025-02-16T01:36:37.719" v="1643" actId="1076"/>
          <ac:spMkLst>
            <pc:docMk/>
            <pc:sldMk cId="125376270" sldId="1566"/>
            <ac:spMk id="28" creationId="{71F6B47D-49CC-D83E-75B2-2062E1DFD88B}"/>
          </ac:spMkLst>
        </pc:spChg>
        <pc:spChg chg="mod">
          <ac:chgData name="C, Vigneshwaran" userId="361f7be8-1fbb-40bb-9ca9-63070c125a19" providerId="ADAL" clId="{64687F5F-0B60-4EF3-A6D0-E5D43FE77882}" dt="2025-02-16T01:36:37.719" v="1643" actId="1076"/>
          <ac:spMkLst>
            <pc:docMk/>
            <pc:sldMk cId="125376270" sldId="1566"/>
            <ac:spMk id="29" creationId="{533D202F-6C52-0AEA-1B35-8C6A160A5711}"/>
          </ac:spMkLst>
        </pc:spChg>
        <pc:spChg chg="add mod">
          <ac:chgData name="C, Vigneshwaran" userId="361f7be8-1fbb-40bb-9ca9-63070c125a19" providerId="ADAL" clId="{64687F5F-0B60-4EF3-A6D0-E5D43FE77882}" dt="2025-02-16T01:36:37.719" v="1643" actId="1076"/>
          <ac:spMkLst>
            <pc:docMk/>
            <pc:sldMk cId="125376270" sldId="1566"/>
            <ac:spMk id="30" creationId="{356FD964-69F5-A2D0-11BA-6FEB1E451085}"/>
          </ac:spMkLst>
        </pc:spChg>
        <pc:spChg chg="add mod">
          <ac:chgData name="C, Vigneshwaran" userId="361f7be8-1fbb-40bb-9ca9-63070c125a19" providerId="ADAL" clId="{64687F5F-0B60-4EF3-A6D0-E5D43FE77882}" dt="2025-02-16T01:41:41.822" v="1783" actId="20577"/>
          <ac:spMkLst>
            <pc:docMk/>
            <pc:sldMk cId="125376270" sldId="1566"/>
            <ac:spMk id="32" creationId="{C65DDF53-F249-77CD-D4E7-6648BDBD7AFD}"/>
          </ac:spMkLst>
        </pc:spChg>
        <pc:spChg chg="mod">
          <ac:chgData name="C, Vigneshwaran" userId="361f7be8-1fbb-40bb-9ca9-63070c125a19" providerId="ADAL" clId="{64687F5F-0B60-4EF3-A6D0-E5D43FE77882}" dt="2025-02-16T01:28:41.665" v="1532"/>
          <ac:spMkLst>
            <pc:docMk/>
            <pc:sldMk cId="125376270" sldId="1566"/>
            <ac:spMk id="33" creationId="{AD0F0543-8EF1-0B8F-1BD2-4EA1DDDCE74A}"/>
          </ac:spMkLst>
        </pc:spChg>
        <pc:spChg chg="add mod">
          <ac:chgData name="C, Vigneshwaran" userId="361f7be8-1fbb-40bb-9ca9-63070c125a19" providerId="ADAL" clId="{64687F5F-0B60-4EF3-A6D0-E5D43FE77882}" dt="2025-02-16T01:41:27.538" v="1773" actId="20577"/>
          <ac:spMkLst>
            <pc:docMk/>
            <pc:sldMk cId="125376270" sldId="1566"/>
            <ac:spMk id="36" creationId="{BA9D22B6-156B-1B12-46B4-5F5239091961}"/>
          </ac:spMkLst>
        </pc:spChg>
        <pc:spChg chg="add mod">
          <ac:chgData name="C, Vigneshwaran" userId="361f7be8-1fbb-40bb-9ca9-63070c125a19" providerId="ADAL" clId="{64687F5F-0B60-4EF3-A6D0-E5D43FE77882}" dt="2025-02-16T01:41:00.461" v="1698"/>
          <ac:spMkLst>
            <pc:docMk/>
            <pc:sldMk cId="125376270" sldId="1566"/>
            <ac:spMk id="40" creationId="{0502B62B-899F-2369-ECBE-3D6A0924ABAA}"/>
          </ac:spMkLst>
        </pc:spChg>
        <pc:spChg chg="mod">
          <ac:chgData name="C, Vigneshwaran" userId="361f7be8-1fbb-40bb-9ca9-63070c125a19" providerId="ADAL" clId="{64687F5F-0B60-4EF3-A6D0-E5D43FE77882}" dt="2025-02-16T01:44:19.148" v="1852"/>
          <ac:spMkLst>
            <pc:docMk/>
            <pc:sldMk cId="125376270" sldId="1566"/>
            <ac:spMk id="43" creationId="{095111D5-4F30-9086-0DF2-0719D7F6849A}"/>
          </ac:spMkLst>
        </pc:spChg>
        <pc:spChg chg="add mod">
          <ac:chgData name="C, Vigneshwaran" userId="361f7be8-1fbb-40bb-9ca9-63070c125a19" providerId="ADAL" clId="{64687F5F-0B60-4EF3-A6D0-E5D43FE77882}" dt="2025-02-16T01:44:24.516" v="1853"/>
          <ac:spMkLst>
            <pc:docMk/>
            <pc:sldMk cId="125376270" sldId="1566"/>
            <ac:spMk id="46" creationId="{27F671F7-74B2-6753-CFBB-0D9B53778FB5}"/>
          </ac:spMkLst>
        </pc:spChg>
        <pc:spChg chg="add mod">
          <ac:chgData name="C, Vigneshwaran" userId="361f7be8-1fbb-40bb-9ca9-63070c125a19" providerId="ADAL" clId="{64687F5F-0B60-4EF3-A6D0-E5D43FE77882}" dt="2025-02-16T01:44:09.709" v="1851" actId="1076"/>
          <ac:spMkLst>
            <pc:docMk/>
            <pc:sldMk cId="125376270" sldId="1566"/>
            <ac:spMk id="66" creationId="{3584C27D-B1E0-BF6C-908D-4187C3BD6B53}"/>
          </ac:spMkLst>
        </pc:spChg>
        <pc:spChg chg="add mod">
          <ac:chgData name="C, Vigneshwaran" userId="361f7be8-1fbb-40bb-9ca9-63070c125a19" providerId="ADAL" clId="{64687F5F-0B60-4EF3-A6D0-E5D43FE77882}" dt="2025-02-16T01:43:08.670" v="1838" actId="20577"/>
          <ac:spMkLst>
            <pc:docMk/>
            <pc:sldMk cId="125376270" sldId="1566"/>
            <ac:spMk id="70" creationId="{D5761E0D-30D8-FBA9-8A50-C88234B28F80}"/>
          </ac:spMkLst>
        </pc:spChg>
        <pc:spChg chg="add mod">
          <ac:chgData name="C, Vigneshwaran" userId="361f7be8-1fbb-40bb-9ca9-63070c125a19" providerId="ADAL" clId="{64687F5F-0B60-4EF3-A6D0-E5D43FE77882}" dt="2025-02-16T01:43:59.169" v="1850" actId="20577"/>
          <ac:spMkLst>
            <pc:docMk/>
            <pc:sldMk cId="125376270" sldId="1566"/>
            <ac:spMk id="72" creationId="{DDEC1791-2958-A053-0BA7-B507D8E8AB60}"/>
          </ac:spMkLst>
        </pc:spChg>
        <pc:picChg chg="add mod">
          <ac:chgData name="C, Vigneshwaran" userId="361f7be8-1fbb-40bb-9ca9-63070c125a19" providerId="ADAL" clId="{64687F5F-0B60-4EF3-A6D0-E5D43FE77882}" dt="2025-02-16T01:42:47.062" v="1821" actId="1076"/>
          <ac:picMkLst>
            <pc:docMk/>
            <pc:sldMk cId="125376270" sldId="1566"/>
            <ac:picMk id="58" creationId="{F61302EC-354A-B927-8680-EAEBE3F999C1}"/>
          </ac:picMkLst>
        </pc:picChg>
      </pc:sldChg>
      <pc:sldChg chg="addSp delSp modSp add mod">
        <pc:chgData name="C, Vigneshwaran" userId="361f7be8-1fbb-40bb-9ca9-63070c125a19" providerId="ADAL" clId="{64687F5F-0B60-4EF3-A6D0-E5D43FE77882}" dt="2025-02-15T11:17:33.168" v="912" actId="1076"/>
        <pc:sldMkLst>
          <pc:docMk/>
          <pc:sldMk cId="3736438613" sldId="1567"/>
        </pc:sldMkLst>
      </pc:sldChg>
      <pc:sldChg chg="addSp delSp modSp new mod">
        <pc:chgData name="C, Vigneshwaran" userId="361f7be8-1fbb-40bb-9ca9-63070c125a19" providerId="ADAL" clId="{64687F5F-0B60-4EF3-A6D0-E5D43FE77882}" dt="2025-02-15T12:58:58.665" v="1119" actId="20577"/>
        <pc:sldMkLst>
          <pc:docMk/>
          <pc:sldMk cId="1803492075" sldId="1568"/>
        </pc:sldMkLst>
        <pc:spChg chg="mod">
          <ac:chgData name="C, Vigneshwaran" userId="361f7be8-1fbb-40bb-9ca9-63070c125a19" providerId="ADAL" clId="{64687F5F-0B60-4EF3-A6D0-E5D43FE77882}" dt="2025-02-09T14:32:43.334" v="192" actId="20577"/>
          <ac:spMkLst>
            <pc:docMk/>
            <pc:sldMk cId="1803492075" sldId="1568"/>
            <ac:spMk id="2" creationId="{D36511DF-15F8-A6D5-D7FB-DD5159C07BD8}"/>
          </ac:spMkLst>
        </pc:spChg>
        <pc:spChg chg="mod">
          <ac:chgData name="C, Vigneshwaran" userId="361f7be8-1fbb-40bb-9ca9-63070c125a19" providerId="ADAL" clId="{64687F5F-0B60-4EF3-A6D0-E5D43FE77882}" dt="2025-02-15T11:19:37.469" v="916" actId="6549"/>
          <ac:spMkLst>
            <pc:docMk/>
            <pc:sldMk cId="1803492075" sldId="1568"/>
            <ac:spMk id="3" creationId="{671564BF-3882-5041-752D-6162560584B9}"/>
          </ac:spMkLst>
        </pc:spChg>
        <pc:cxnChg chg="add mod">
          <ac:chgData name="C, Vigneshwaran" userId="361f7be8-1fbb-40bb-9ca9-63070c125a19" providerId="ADAL" clId="{64687F5F-0B60-4EF3-A6D0-E5D43FE77882}" dt="2025-02-15T11:26:57.892" v="1069" actId="14100"/>
          <ac:cxnSpMkLst>
            <pc:docMk/>
            <pc:sldMk cId="1803492075" sldId="1568"/>
            <ac:cxnSpMk id="26" creationId="{8FA13F19-DFBB-4278-99ED-3B5C81CAB1CE}"/>
          </ac:cxnSpMkLst>
        </pc:cxnChg>
      </pc:sldChg>
      <pc:sldChg chg="addSp modSp add mod">
        <pc:chgData name="C, Vigneshwaran" userId="361f7be8-1fbb-40bb-9ca9-63070c125a19" providerId="ADAL" clId="{64687F5F-0B60-4EF3-A6D0-E5D43FE77882}" dt="2025-02-14T02:14:34.154" v="397" actId="6549"/>
        <pc:sldMkLst>
          <pc:docMk/>
          <pc:sldMk cId="2769129217" sldId="1569"/>
        </pc:sldMkLst>
        <pc:spChg chg="mod">
          <ac:chgData name="C, Vigneshwaran" userId="361f7be8-1fbb-40bb-9ca9-63070c125a19" providerId="ADAL" clId="{64687F5F-0B60-4EF3-A6D0-E5D43FE77882}" dt="2025-02-09T14:35:56.387" v="284" actId="20577"/>
          <ac:spMkLst>
            <pc:docMk/>
            <pc:sldMk cId="2769129217" sldId="1569"/>
            <ac:spMk id="2" creationId="{58BFD2BB-97F6-AD57-CDE6-001074537F82}"/>
          </ac:spMkLst>
        </pc:spChg>
        <pc:spChg chg="mod">
          <ac:chgData name="C, Vigneshwaran" userId="361f7be8-1fbb-40bb-9ca9-63070c125a19" providerId="ADAL" clId="{64687F5F-0B60-4EF3-A6D0-E5D43FE77882}" dt="2025-02-14T02:14:34.154" v="397" actId="6549"/>
          <ac:spMkLst>
            <pc:docMk/>
            <pc:sldMk cId="2769129217" sldId="1569"/>
            <ac:spMk id="3" creationId="{A4C46FD7-BA81-0DCC-FC13-8A8D33D633DF}"/>
          </ac:spMkLst>
        </pc:spChg>
        <pc:graphicFrameChg chg="add mod modGraphic">
          <ac:chgData name="C, Vigneshwaran" userId="361f7be8-1fbb-40bb-9ca9-63070c125a19" providerId="ADAL" clId="{64687F5F-0B60-4EF3-A6D0-E5D43FE77882}" dt="2025-02-14T02:14:18.199" v="396" actId="122"/>
          <ac:graphicFrameMkLst>
            <pc:docMk/>
            <pc:sldMk cId="2769129217" sldId="1569"/>
            <ac:graphicFrameMk id="6" creationId="{466C5B06-79FE-3AF7-6B91-520A3B90073C}"/>
          </ac:graphicFrameMkLst>
        </pc:graphicFrameChg>
      </pc:sldChg>
      <pc:sldChg chg="addSp modSp add mod">
        <pc:chgData name="C, Vigneshwaran" userId="361f7be8-1fbb-40bb-9ca9-63070c125a19" providerId="ADAL" clId="{64687F5F-0B60-4EF3-A6D0-E5D43FE77882}" dt="2025-02-14T01:59:21.520" v="352" actId="15"/>
        <pc:sldMkLst>
          <pc:docMk/>
          <pc:sldMk cId="2984895836" sldId="1570"/>
        </pc:sldMkLst>
        <pc:spChg chg="mod">
          <ac:chgData name="C, Vigneshwaran" userId="361f7be8-1fbb-40bb-9ca9-63070c125a19" providerId="ADAL" clId="{64687F5F-0B60-4EF3-A6D0-E5D43FE77882}" dt="2025-02-09T14:36:37.247" v="294" actId="20577"/>
          <ac:spMkLst>
            <pc:docMk/>
            <pc:sldMk cId="2984895836" sldId="1570"/>
            <ac:spMk id="2" creationId="{596DAEE2-AA03-6DDF-0913-CE6C0A90F617}"/>
          </ac:spMkLst>
        </pc:spChg>
        <pc:spChg chg="mod">
          <ac:chgData name="C, Vigneshwaran" userId="361f7be8-1fbb-40bb-9ca9-63070c125a19" providerId="ADAL" clId="{64687F5F-0B60-4EF3-A6D0-E5D43FE77882}" dt="2025-02-14T01:59:21.520" v="352" actId="15"/>
          <ac:spMkLst>
            <pc:docMk/>
            <pc:sldMk cId="2984895836" sldId="1570"/>
            <ac:spMk id="3" creationId="{8581BE81-4911-0123-59C3-220B49345CBF}"/>
          </ac:spMkLst>
        </pc:spChg>
      </pc:sldChg>
      <pc:sldChg chg="modSp new del mod">
        <pc:chgData name="C, Vigneshwaran" userId="361f7be8-1fbb-40bb-9ca9-63070c125a19" providerId="ADAL" clId="{64687F5F-0B60-4EF3-A6D0-E5D43FE77882}" dt="2025-02-14T02:17:07.152" v="425" actId="2696"/>
        <pc:sldMkLst>
          <pc:docMk/>
          <pc:sldMk cId="151203051" sldId="1571"/>
        </pc:sldMkLst>
      </pc:sldChg>
      <pc:sldChg chg="modSp new del mod">
        <pc:chgData name="C, Vigneshwaran" userId="361f7be8-1fbb-40bb-9ca9-63070c125a19" providerId="ADAL" clId="{64687F5F-0B60-4EF3-A6D0-E5D43FE77882}" dt="2025-02-14T14:47:47.627" v="534" actId="2696"/>
        <pc:sldMkLst>
          <pc:docMk/>
          <pc:sldMk cId="666114253" sldId="1571"/>
        </pc:sldMkLst>
      </pc:sldChg>
      <pc:sldChg chg="addSp delSp modSp new mod">
        <pc:chgData name="C, Vigneshwaran" userId="361f7be8-1fbb-40bb-9ca9-63070c125a19" providerId="ADAL" clId="{64687F5F-0B60-4EF3-A6D0-E5D43FE77882}" dt="2025-02-19T14:09:45.190" v="2667" actId="14100"/>
        <pc:sldMkLst>
          <pc:docMk/>
          <pc:sldMk cId="2870367917" sldId="1571"/>
        </pc:sldMkLst>
        <pc:spChg chg="mod">
          <ac:chgData name="C, Vigneshwaran" userId="361f7be8-1fbb-40bb-9ca9-63070c125a19" providerId="ADAL" clId="{64687F5F-0B60-4EF3-A6D0-E5D43FE77882}" dt="2025-02-15T13:02:31.551" v="1178"/>
          <ac:spMkLst>
            <pc:docMk/>
            <pc:sldMk cId="2870367917" sldId="1571"/>
            <ac:spMk id="2" creationId="{A598A386-FAF4-B2FF-D934-16AA4054D1D5}"/>
          </ac:spMkLst>
        </pc:spChg>
        <pc:spChg chg="mod">
          <ac:chgData name="C, Vigneshwaran" userId="361f7be8-1fbb-40bb-9ca9-63070c125a19" providerId="ADAL" clId="{64687F5F-0B60-4EF3-A6D0-E5D43FE77882}" dt="2025-02-19T14:09:45.190" v="2667" actId="14100"/>
          <ac:spMkLst>
            <pc:docMk/>
            <pc:sldMk cId="2870367917" sldId="1571"/>
            <ac:spMk id="4" creationId="{68D9114F-47ED-ACC9-0B3D-32022F364BEB}"/>
          </ac:spMkLst>
        </pc:spChg>
        <pc:spChg chg="mod">
          <ac:chgData name="C, Vigneshwaran" userId="361f7be8-1fbb-40bb-9ca9-63070c125a19" providerId="ADAL" clId="{64687F5F-0B60-4EF3-A6D0-E5D43FE77882}" dt="2025-02-15T13:11:27.397" v="1293" actId="20577"/>
          <ac:spMkLst>
            <pc:docMk/>
            <pc:sldMk cId="2870367917" sldId="1571"/>
            <ac:spMk id="10" creationId="{A48B5F39-9D35-286E-142B-2A864240FF09}"/>
          </ac:spMkLst>
        </pc:spChg>
        <pc:spChg chg="add mod">
          <ac:chgData name="C, Vigneshwaran" userId="361f7be8-1fbb-40bb-9ca9-63070c125a19" providerId="ADAL" clId="{64687F5F-0B60-4EF3-A6D0-E5D43FE77882}" dt="2025-02-15T13:11:30.287" v="1295" actId="20577"/>
          <ac:spMkLst>
            <pc:docMk/>
            <pc:sldMk cId="2870367917" sldId="1571"/>
            <ac:spMk id="12" creationId="{6DACF77E-2179-962A-8100-F32A4E0CCE82}"/>
          </ac:spMkLst>
        </pc:spChg>
        <pc:spChg chg="mod">
          <ac:chgData name="C, Vigneshwaran" userId="361f7be8-1fbb-40bb-9ca9-63070c125a19" providerId="ADAL" clId="{64687F5F-0B60-4EF3-A6D0-E5D43FE77882}" dt="2025-02-19T14:09:40.892" v="2666" actId="14100"/>
          <ac:spMkLst>
            <pc:docMk/>
            <pc:sldMk cId="2870367917" sldId="1571"/>
            <ac:spMk id="13" creationId="{E1A23D1A-C97B-F03C-60CB-067D5B23C376}"/>
          </ac:spMkLst>
        </pc:spChg>
        <pc:spChg chg="add mod">
          <ac:chgData name="C, Vigneshwaran" userId="361f7be8-1fbb-40bb-9ca9-63070c125a19" providerId="ADAL" clId="{64687F5F-0B60-4EF3-A6D0-E5D43FE77882}" dt="2025-02-15T13:05:02.897" v="1239" actId="1076"/>
          <ac:spMkLst>
            <pc:docMk/>
            <pc:sldMk cId="2870367917" sldId="1571"/>
            <ac:spMk id="15" creationId="{A1A1F874-ED73-FD0E-B2A7-B47365E8EE9B}"/>
          </ac:spMkLst>
        </pc:spChg>
        <pc:spChg chg="add mod">
          <ac:chgData name="C, Vigneshwaran" userId="361f7be8-1fbb-40bb-9ca9-63070c125a19" providerId="ADAL" clId="{64687F5F-0B60-4EF3-A6D0-E5D43FE77882}" dt="2025-02-15T13:00:35.191" v="1124"/>
          <ac:spMkLst>
            <pc:docMk/>
            <pc:sldMk cId="2870367917" sldId="1571"/>
            <ac:spMk id="16" creationId="{9DB92E79-3131-3A41-8EC6-DA717CA46F1F}"/>
          </ac:spMkLst>
        </pc:spChg>
        <pc:spChg chg="mod">
          <ac:chgData name="C, Vigneshwaran" userId="361f7be8-1fbb-40bb-9ca9-63070c125a19" providerId="ADAL" clId="{64687F5F-0B60-4EF3-A6D0-E5D43FE77882}" dt="2025-02-15T13:00:57.306" v="1152" actId="20577"/>
          <ac:spMkLst>
            <pc:docMk/>
            <pc:sldMk cId="2870367917" sldId="1571"/>
            <ac:spMk id="18" creationId="{88A7D168-B9E7-9C17-F614-26979B515E1E}"/>
          </ac:spMkLst>
        </pc:spChg>
        <pc:spChg chg="add mod">
          <ac:chgData name="C, Vigneshwaran" userId="361f7be8-1fbb-40bb-9ca9-63070c125a19" providerId="ADAL" clId="{64687F5F-0B60-4EF3-A6D0-E5D43FE77882}" dt="2025-02-15T13:00:35.191" v="1124"/>
          <ac:spMkLst>
            <pc:docMk/>
            <pc:sldMk cId="2870367917" sldId="1571"/>
            <ac:spMk id="24" creationId="{34A989ED-4E3E-E8E8-66B8-55AC9C15A3F7}"/>
          </ac:spMkLst>
        </pc:spChg>
        <pc:spChg chg="add mod">
          <ac:chgData name="C, Vigneshwaran" userId="361f7be8-1fbb-40bb-9ca9-63070c125a19" providerId="ADAL" clId="{64687F5F-0B60-4EF3-A6D0-E5D43FE77882}" dt="2025-02-15T13:11:37.341" v="1299" actId="20577"/>
          <ac:spMkLst>
            <pc:docMk/>
            <pc:sldMk cId="2870367917" sldId="1571"/>
            <ac:spMk id="29" creationId="{1DFA60C3-E35B-DF5D-27AC-A60714B34F17}"/>
          </ac:spMkLst>
        </pc:spChg>
        <pc:spChg chg="mod">
          <ac:chgData name="C, Vigneshwaran" userId="361f7be8-1fbb-40bb-9ca9-63070c125a19" providerId="ADAL" clId="{64687F5F-0B60-4EF3-A6D0-E5D43FE77882}" dt="2025-02-19T14:09:34.521" v="2665" actId="1076"/>
          <ac:spMkLst>
            <pc:docMk/>
            <pc:sldMk cId="2870367917" sldId="1571"/>
            <ac:spMk id="31" creationId="{DF11B165-E05B-678D-9CF0-37B49AE0B53A}"/>
          </ac:spMkLst>
        </pc:spChg>
        <pc:spChg chg="mod">
          <ac:chgData name="C, Vigneshwaran" userId="361f7be8-1fbb-40bb-9ca9-63070c125a19" providerId="ADAL" clId="{64687F5F-0B60-4EF3-A6D0-E5D43FE77882}" dt="2025-02-15T13:11:44.017" v="1303" actId="20577"/>
          <ac:spMkLst>
            <pc:docMk/>
            <pc:sldMk cId="2870367917" sldId="1571"/>
            <ac:spMk id="33" creationId="{74D07835-4567-F1AA-C1D1-2E57E6ECA783}"/>
          </ac:spMkLst>
        </pc:spChg>
        <pc:spChg chg="mod">
          <ac:chgData name="C, Vigneshwaran" userId="361f7be8-1fbb-40bb-9ca9-63070c125a19" providerId="ADAL" clId="{64687F5F-0B60-4EF3-A6D0-E5D43FE77882}" dt="2025-02-15T13:05:50.526" v="1251" actId="1076"/>
          <ac:spMkLst>
            <pc:docMk/>
            <pc:sldMk cId="2870367917" sldId="1571"/>
            <ac:spMk id="34" creationId="{5102A6C0-28A4-8290-275E-97F9427E2355}"/>
          </ac:spMkLst>
        </pc:spChg>
        <pc:spChg chg="mod">
          <ac:chgData name="C, Vigneshwaran" userId="361f7be8-1fbb-40bb-9ca9-63070c125a19" providerId="ADAL" clId="{64687F5F-0B60-4EF3-A6D0-E5D43FE77882}" dt="2025-02-15T13:11:51.805" v="1307" actId="20577"/>
          <ac:spMkLst>
            <pc:docMk/>
            <pc:sldMk cId="2870367917" sldId="1571"/>
            <ac:spMk id="38" creationId="{21CBBFFC-571A-00C3-AC34-E34FF26C12D5}"/>
          </ac:spMkLst>
        </pc:spChg>
        <pc:spChg chg="add mod">
          <ac:chgData name="C, Vigneshwaran" userId="361f7be8-1fbb-40bb-9ca9-63070c125a19" providerId="ADAL" clId="{64687F5F-0B60-4EF3-A6D0-E5D43FE77882}" dt="2025-02-15T13:05:36.276" v="1248" actId="1076"/>
          <ac:spMkLst>
            <pc:docMk/>
            <pc:sldMk cId="2870367917" sldId="1571"/>
            <ac:spMk id="39" creationId="{834EBE9C-E9CE-C991-1E9A-033370374D2B}"/>
          </ac:spMkLst>
        </pc:spChg>
        <pc:spChg chg="add mod">
          <ac:chgData name="C, Vigneshwaran" userId="361f7be8-1fbb-40bb-9ca9-63070c125a19" providerId="ADAL" clId="{64687F5F-0B60-4EF3-A6D0-E5D43FE77882}" dt="2025-02-15T13:06:24.383" v="1259" actId="1076"/>
          <ac:spMkLst>
            <pc:docMk/>
            <pc:sldMk cId="2870367917" sldId="1571"/>
            <ac:spMk id="41" creationId="{3D0795A5-F784-999E-084A-F400939B5BD5}"/>
          </ac:spMkLst>
        </pc:spChg>
        <pc:spChg chg="add mod">
          <ac:chgData name="C, Vigneshwaran" userId="361f7be8-1fbb-40bb-9ca9-63070c125a19" providerId="ADAL" clId="{64687F5F-0B60-4EF3-A6D0-E5D43FE77882}" dt="2025-02-15T13:06:30.128" v="1260" actId="1076"/>
          <ac:spMkLst>
            <pc:docMk/>
            <pc:sldMk cId="2870367917" sldId="1571"/>
            <ac:spMk id="42" creationId="{0EA1D5AA-5F00-520C-FD72-4ABAD583FCD1}"/>
          </ac:spMkLst>
        </pc:spChg>
        <pc:spChg chg="add mod">
          <ac:chgData name="C, Vigneshwaran" userId="361f7be8-1fbb-40bb-9ca9-63070c125a19" providerId="ADAL" clId="{64687F5F-0B60-4EF3-A6D0-E5D43FE77882}" dt="2025-02-15T13:06:48.074" v="1270" actId="20577"/>
          <ac:spMkLst>
            <pc:docMk/>
            <pc:sldMk cId="2870367917" sldId="1571"/>
            <ac:spMk id="43" creationId="{000E2F66-C8E5-7656-FB78-63A044AF0E65}"/>
          </ac:spMkLst>
        </pc:spChg>
        <pc:spChg chg="add mod">
          <ac:chgData name="C, Vigneshwaran" userId="361f7be8-1fbb-40bb-9ca9-63070c125a19" providerId="ADAL" clId="{64687F5F-0B60-4EF3-A6D0-E5D43FE77882}" dt="2025-02-15T13:11:48.386" v="1305" actId="20577"/>
          <ac:spMkLst>
            <pc:docMk/>
            <pc:sldMk cId="2870367917" sldId="1571"/>
            <ac:spMk id="45" creationId="{FF57E945-05D2-3BFF-EDD3-000C72EFA907}"/>
          </ac:spMkLst>
        </pc:spChg>
        <pc:spChg chg="add mod">
          <ac:chgData name="C, Vigneshwaran" userId="361f7be8-1fbb-40bb-9ca9-63070c125a19" providerId="ADAL" clId="{64687F5F-0B60-4EF3-A6D0-E5D43FE77882}" dt="2025-02-15T13:11:22.989" v="1291" actId="6549"/>
          <ac:spMkLst>
            <pc:docMk/>
            <pc:sldMk cId="2870367917" sldId="1571"/>
            <ac:spMk id="46" creationId="{D5E3CC0D-0E2D-5431-F9EE-DFD4524CA9A2}"/>
          </ac:spMkLst>
        </pc:spChg>
      </pc:sldChg>
      <pc:sldChg chg="modSp add mod">
        <pc:chgData name="C, Vigneshwaran" userId="361f7be8-1fbb-40bb-9ca9-63070c125a19" providerId="ADAL" clId="{64687F5F-0B60-4EF3-A6D0-E5D43FE77882}" dt="2025-02-18T08:59:43.030" v="2223" actId="113"/>
        <pc:sldMkLst>
          <pc:docMk/>
          <pc:sldMk cId="3251138405" sldId="1572"/>
        </pc:sldMkLst>
      </pc:sldChg>
      <pc:sldChg chg="addSp delSp modSp add mod">
        <pc:chgData name="C, Vigneshwaran" userId="361f7be8-1fbb-40bb-9ca9-63070c125a19" providerId="ADAL" clId="{64687F5F-0B60-4EF3-A6D0-E5D43FE77882}" dt="2025-02-19T00:19:50.332" v="2510" actId="1076"/>
        <pc:sldMkLst>
          <pc:docMk/>
          <pc:sldMk cId="2680099415" sldId="1573"/>
        </pc:sldMkLst>
        <pc:spChg chg="mod">
          <ac:chgData name="C, Vigneshwaran" userId="361f7be8-1fbb-40bb-9ca9-63070c125a19" providerId="ADAL" clId="{64687F5F-0B60-4EF3-A6D0-E5D43FE77882}" dt="2025-02-19T00:17:22.396" v="2265" actId="20577"/>
          <ac:spMkLst>
            <pc:docMk/>
            <pc:sldMk cId="2680099415" sldId="1573"/>
            <ac:spMk id="2" creationId="{5534891B-DDC8-C7F2-E117-EC5653404049}"/>
          </ac:spMkLst>
        </pc:spChg>
        <pc:spChg chg="mod">
          <ac:chgData name="C, Vigneshwaran" userId="361f7be8-1fbb-40bb-9ca9-63070c125a19" providerId="ADAL" clId="{64687F5F-0B60-4EF3-A6D0-E5D43FE77882}" dt="2025-02-19T00:19:32.121" v="2503" actId="20577"/>
          <ac:spMkLst>
            <pc:docMk/>
            <pc:sldMk cId="2680099415" sldId="1573"/>
            <ac:spMk id="3" creationId="{77423D05-B0C3-EB04-0668-76F4E8740354}"/>
          </ac:spMkLst>
        </pc:spChg>
        <pc:spChg chg="add mod">
          <ac:chgData name="C, Vigneshwaran" userId="361f7be8-1fbb-40bb-9ca9-63070c125a19" providerId="ADAL" clId="{64687F5F-0B60-4EF3-A6D0-E5D43FE77882}" dt="2025-02-19T00:19:50.332" v="2510" actId="1076"/>
          <ac:spMkLst>
            <pc:docMk/>
            <pc:sldMk cId="2680099415" sldId="1573"/>
            <ac:spMk id="5" creationId="{7CFFF4EA-1A7C-557A-9AAF-95516306D587}"/>
          </ac:spMkLst>
        </pc:spChg>
      </pc:sldChg>
      <pc:sldChg chg="addSp delSp modSp new mod">
        <pc:chgData name="C, Vigneshwaran" userId="361f7be8-1fbb-40bb-9ca9-63070c125a19" providerId="ADAL" clId="{64687F5F-0B60-4EF3-A6D0-E5D43FE77882}" dt="2025-02-19T13:04:08.760" v="2564"/>
        <pc:sldMkLst>
          <pc:docMk/>
          <pc:sldMk cId="860212086" sldId="1574"/>
        </pc:sldMkLst>
        <pc:spChg chg="mod">
          <ac:chgData name="C, Vigneshwaran" userId="361f7be8-1fbb-40bb-9ca9-63070c125a19" providerId="ADAL" clId="{64687F5F-0B60-4EF3-A6D0-E5D43FE77882}" dt="2025-02-19T00:17:32.619" v="2273" actId="20577"/>
          <ac:spMkLst>
            <pc:docMk/>
            <pc:sldMk cId="860212086" sldId="1574"/>
            <ac:spMk id="2" creationId="{1D2EFFC1-5E0E-C786-B47A-8C1C5F68104D}"/>
          </ac:spMkLst>
        </pc:spChg>
        <pc:spChg chg="mod">
          <ac:chgData name="C, Vigneshwaran" userId="361f7be8-1fbb-40bb-9ca9-63070c125a19" providerId="ADAL" clId="{64687F5F-0B60-4EF3-A6D0-E5D43FE77882}" dt="2025-02-19T13:04:08.760" v="2564"/>
          <ac:spMkLst>
            <pc:docMk/>
            <pc:sldMk cId="860212086" sldId="1574"/>
            <ac:spMk id="3" creationId="{25E9F0B2-0B03-7525-EE2A-EBB00585246C}"/>
          </ac:spMkLst>
        </pc:spChg>
        <pc:spChg chg="add mod">
          <ac:chgData name="C, Vigneshwaran" userId="361f7be8-1fbb-40bb-9ca9-63070c125a19" providerId="ADAL" clId="{64687F5F-0B60-4EF3-A6D0-E5D43FE77882}" dt="2025-02-19T13:03:45.719" v="2561" actId="1076"/>
          <ac:spMkLst>
            <pc:docMk/>
            <pc:sldMk cId="860212086" sldId="1574"/>
            <ac:spMk id="6" creationId="{1C810E92-D012-F8C6-7327-F3B5E939DD4D}"/>
          </ac:spMkLst>
        </pc:spChg>
      </pc:sldChg>
      <pc:sldChg chg="addSp modSp add mod">
        <pc:chgData name="C, Vigneshwaran" userId="361f7be8-1fbb-40bb-9ca9-63070c125a19" providerId="ADAL" clId="{64687F5F-0B60-4EF3-A6D0-E5D43FE77882}" dt="2025-02-19T13:03:35.788" v="2559" actId="14100"/>
        <pc:sldMkLst>
          <pc:docMk/>
          <pc:sldMk cId="920615298" sldId="1575"/>
        </pc:sldMkLst>
        <pc:spChg chg="mod">
          <ac:chgData name="C, Vigneshwaran" userId="361f7be8-1fbb-40bb-9ca9-63070c125a19" providerId="ADAL" clId="{64687F5F-0B60-4EF3-A6D0-E5D43FE77882}" dt="2025-02-19T13:03:16.458" v="2541" actId="14100"/>
          <ac:spMkLst>
            <pc:docMk/>
            <pc:sldMk cId="920615298" sldId="1575"/>
            <ac:spMk id="3" creationId="{92EE77C4-99F7-3BEA-05FB-A2CEEDD85BAE}"/>
          </ac:spMkLst>
        </pc:spChg>
        <pc:spChg chg="mod">
          <ac:chgData name="C, Vigneshwaran" userId="361f7be8-1fbb-40bb-9ca9-63070c125a19" providerId="ADAL" clId="{64687F5F-0B60-4EF3-A6D0-E5D43FE77882}" dt="2025-02-19T13:03:35.788" v="2559" actId="14100"/>
          <ac:spMkLst>
            <pc:docMk/>
            <pc:sldMk cId="920615298" sldId="1575"/>
            <ac:spMk id="6" creationId="{32C0D659-24D0-A8FD-5B3E-101AC9672F3E}"/>
          </ac:spMkLst>
        </pc:spChg>
      </pc:sldChg>
      <pc:sldChg chg="addSp delSp modSp add mod modClrScheme chgLayout">
        <pc:chgData name="C, Vigneshwaran" userId="361f7be8-1fbb-40bb-9ca9-63070c125a19" providerId="ADAL" clId="{64687F5F-0B60-4EF3-A6D0-E5D43FE77882}" dt="2025-02-19T15:05:29.283" v="2779" actId="26606"/>
        <pc:sldMkLst>
          <pc:docMk/>
          <pc:sldMk cId="1541554166" sldId="1576"/>
        </pc:sldMkLst>
        <pc:spChg chg="mod">
          <ac:chgData name="C, Vigneshwaran" userId="361f7be8-1fbb-40bb-9ca9-63070c125a19" providerId="ADAL" clId="{64687F5F-0B60-4EF3-A6D0-E5D43FE77882}" dt="2025-02-19T15:05:29.283" v="2779" actId="26606"/>
          <ac:spMkLst>
            <pc:docMk/>
            <pc:sldMk cId="1541554166" sldId="1576"/>
            <ac:spMk id="5" creationId="{B00ABDE8-63FF-51B6-78C5-38E51DF3A6BE}"/>
          </ac:spMkLst>
        </pc:spChg>
      </pc:sldChg>
      <pc:sldChg chg="addSp delSp modSp new mod">
        <pc:chgData name="C, Vigneshwaran" userId="361f7be8-1fbb-40bb-9ca9-63070c125a19" providerId="ADAL" clId="{64687F5F-0B60-4EF3-A6D0-E5D43FE77882}" dt="2025-02-19T15:01:50.058" v="2744" actId="1076"/>
        <pc:sldMkLst>
          <pc:docMk/>
          <pc:sldMk cId="402356973" sldId="1577"/>
        </pc:sldMkLst>
        <pc:spChg chg="mod">
          <ac:chgData name="C, Vigneshwaran" userId="361f7be8-1fbb-40bb-9ca9-63070c125a19" providerId="ADAL" clId="{64687F5F-0B60-4EF3-A6D0-E5D43FE77882}" dt="2025-02-19T14:53:59.007" v="2685" actId="20577"/>
          <ac:spMkLst>
            <pc:docMk/>
            <pc:sldMk cId="402356973" sldId="1577"/>
            <ac:spMk id="2" creationId="{4D5CB0AB-F4EB-A38C-91A4-64DEF9B6EBB7}"/>
          </ac:spMkLst>
        </pc:spChg>
        <pc:graphicFrameChg chg="add mod modGraphic">
          <ac:chgData name="C, Vigneshwaran" userId="361f7be8-1fbb-40bb-9ca9-63070c125a19" providerId="ADAL" clId="{64687F5F-0B60-4EF3-A6D0-E5D43FE77882}" dt="2025-02-19T15:01:50.058" v="2744" actId="1076"/>
          <ac:graphicFrameMkLst>
            <pc:docMk/>
            <pc:sldMk cId="402356973" sldId="1577"/>
            <ac:graphicFrameMk id="4" creationId="{82839953-F2D2-67B4-9CD4-DE927B08B5E9}"/>
          </ac:graphicFrameMkLst>
        </pc:graphicFrameChg>
      </pc:sldChg>
    </pc:docChg>
  </pc:docChgLst>
  <pc:docChgLst>
    <pc:chgData name="C, Vigneshwaran" userId="361f7be8-1fbb-40bb-9ca9-63070c125a19" providerId="ADAL" clId="{33B6D9A7-14A8-4759-B090-660BAB1FF743}"/>
    <pc:docChg chg="undo custSel modSld">
      <pc:chgData name="C, Vigneshwaran" userId="361f7be8-1fbb-40bb-9ca9-63070c125a19" providerId="ADAL" clId="{33B6D9A7-14A8-4759-B090-660BAB1FF743}" dt="2025-03-04T23:55:57.338" v="288" actId="6549"/>
      <pc:docMkLst>
        <pc:docMk/>
      </pc:docMkLst>
      <pc:sldChg chg="modSp mod">
        <pc:chgData name="C, Vigneshwaran" userId="361f7be8-1fbb-40bb-9ca9-63070c125a19" providerId="ADAL" clId="{33B6D9A7-14A8-4759-B090-660BAB1FF743}" dt="2025-03-04T13:53:46.056" v="70" actId="20577"/>
        <pc:sldMkLst>
          <pc:docMk/>
          <pc:sldMk cId="1861229559" sldId="1487"/>
        </pc:sldMkLst>
        <pc:spChg chg="mod">
          <ac:chgData name="C, Vigneshwaran" userId="361f7be8-1fbb-40bb-9ca9-63070c125a19" providerId="ADAL" clId="{33B6D9A7-14A8-4759-B090-660BAB1FF743}" dt="2025-03-04T13:53:46.056" v="70" actId="20577"/>
          <ac:spMkLst>
            <pc:docMk/>
            <pc:sldMk cId="1861229559" sldId="1487"/>
            <ac:spMk id="8" creationId="{653CF29B-786E-4758-B905-F902F40873A8}"/>
          </ac:spMkLst>
        </pc:spChg>
      </pc:sldChg>
      <pc:sldChg chg="modSp mod">
        <pc:chgData name="C, Vigneshwaran" userId="361f7be8-1fbb-40bb-9ca9-63070c125a19" providerId="ADAL" clId="{33B6D9A7-14A8-4759-B090-660BAB1FF743}" dt="2025-03-04T23:54:40.821" v="287" actId="6549"/>
        <pc:sldMkLst>
          <pc:docMk/>
          <pc:sldMk cId="3642891286" sldId="1554"/>
        </pc:sldMkLst>
        <pc:spChg chg="mod">
          <ac:chgData name="C, Vigneshwaran" userId="361f7be8-1fbb-40bb-9ca9-63070c125a19" providerId="ADAL" clId="{33B6D9A7-14A8-4759-B090-660BAB1FF743}" dt="2025-03-04T23:54:40.821" v="287" actId="6549"/>
          <ac:spMkLst>
            <pc:docMk/>
            <pc:sldMk cId="3642891286" sldId="1554"/>
            <ac:spMk id="8" creationId="{647C3B2C-79A4-B2FD-AB4B-779734820263}"/>
          </ac:spMkLst>
        </pc:spChg>
      </pc:sldChg>
      <pc:sldChg chg="modSp mod">
        <pc:chgData name="C, Vigneshwaran" userId="361f7be8-1fbb-40bb-9ca9-63070c125a19" providerId="ADAL" clId="{33B6D9A7-14A8-4759-B090-660BAB1FF743}" dt="2025-03-04T14:04:36.246" v="74" actId="20577"/>
        <pc:sldMkLst>
          <pc:docMk/>
          <pc:sldMk cId="419100356" sldId="1558"/>
        </pc:sldMkLst>
        <pc:spChg chg="mod">
          <ac:chgData name="C, Vigneshwaran" userId="361f7be8-1fbb-40bb-9ca9-63070c125a19" providerId="ADAL" clId="{33B6D9A7-14A8-4759-B090-660BAB1FF743}" dt="2025-03-04T14:04:36.246" v="74" actId="20577"/>
          <ac:spMkLst>
            <pc:docMk/>
            <pc:sldMk cId="419100356" sldId="1558"/>
            <ac:spMk id="5" creationId="{903950F7-0862-F514-A3D3-C6330E445638}"/>
          </ac:spMkLst>
        </pc:spChg>
        <pc:spChg chg="mod">
          <ac:chgData name="C, Vigneshwaran" userId="361f7be8-1fbb-40bb-9ca9-63070c125a19" providerId="ADAL" clId="{33B6D9A7-14A8-4759-B090-660BAB1FF743}" dt="2025-03-04T14:04:29.177" v="73" actId="6549"/>
          <ac:spMkLst>
            <pc:docMk/>
            <pc:sldMk cId="419100356" sldId="1558"/>
            <ac:spMk id="11" creationId="{83B7B2AC-479E-DE50-08BD-73026FD73062}"/>
          </ac:spMkLst>
        </pc:spChg>
      </pc:sldChg>
      <pc:sldChg chg="modSp mod">
        <pc:chgData name="C, Vigneshwaran" userId="361f7be8-1fbb-40bb-9ca9-63070c125a19" providerId="ADAL" clId="{33B6D9A7-14A8-4759-B090-660BAB1FF743}" dt="2025-03-04T23:49:28.066" v="213" actId="255"/>
        <pc:sldMkLst>
          <pc:docMk/>
          <pc:sldMk cId="2051046738" sldId="1560"/>
        </pc:sldMkLst>
      </pc:sldChg>
      <pc:sldChg chg="modSp mod">
        <pc:chgData name="C, Vigneshwaran" userId="361f7be8-1fbb-40bb-9ca9-63070c125a19" providerId="ADAL" clId="{33B6D9A7-14A8-4759-B090-660BAB1FF743}" dt="2025-03-04T14:09:19.812" v="151" actId="6549"/>
        <pc:sldMkLst>
          <pc:docMk/>
          <pc:sldMk cId="3301739734" sldId="1561"/>
        </pc:sldMkLst>
        <pc:spChg chg="mod">
          <ac:chgData name="C, Vigneshwaran" userId="361f7be8-1fbb-40bb-9ca9-63070c125a19" providerId="ADAL" clId="{33B6D9A7-14A8-4759-B090-660BAB1FF743}" dt="2025-03-04T14:09:19.812" v="151" actId="6549"/>
          <ac:spMkLst>
            <pc:docMk/>
            <pc:sldMk cId="3301739734" sldId="1561"/>
            <ac:spMk id="3" creationId="{F13BFBC9-EDEF-6697-4C63-2B18F3F6E6AE}"/>
          </ac:spMkLst>
        </pc:spChg>
      </pc:sldChg>
      <pc:sldChg chg="modSp mod">
        <pc:chgData name="C, Vigneshwaran" userId="361f7be8-1fbb-40bb-9ca9-63070c125a19" providerId="ADAL" clId="{33B6D9A7-14A8-4759-B090-660BAB1FF743}" dt="2025-03-04T23:55:57.338" v="288" actId="6549"/>
        <pc:sldMkLst>
          <pc:docMk/>
          <pc:sldMk cId="2828106775" sldId="1564"/>
        </pc:sldMkLst>
        <pc:spChg chg="mod">
          <ac:chgData name="C, Vigneshwaran" userId="361f7be8-1fbb-40bb-9ca9-63070c125a19" providerId="ADAL" clId="{33B6D9A7-14A8-4759-B090-660BAB1FF743}" dt="2025-03-04T23:55:57.338" v="288" actId="6549"/>
          <ac:spMkLst>
            <pc:docMk/>
            <pc:sldMk cId="2828106775" sldId="1564"/>
            <ac:spMk id="3" creationId="{C0782CE4-5BE5-7AC3-EA63-586F303ADF31}"/>
          </ac:spMkLst>
        </pc:spChg>
        <pc:spChg chg="mod">
          <ac:chgData name="C, Vigneshwaran" userId="361f7be8-1fbb-40bb-9ca9-63070c125a19" providerId="ADAL" clId="{33B6D9A7-14A8-4759-B090-660BAB1FF743}" dt="2025-03-04T10:58:41.880" v="69" actId="1076"/>
          <ac:spMkLst>
            <pc:docMk/>
            <pc:sldMk cId="2828106775" sldId="1564"/>
            <ac:spMk id="6" creationId="{C00F8556-8CE5-5449-6424-B260A0BB6BE2}"/>
          </ac:spMkLst>
        </pc:spChg>
      </pc:sldChg>
      <pc:sldChg chg="modSp mod">
        <pc:chgData name="C, Vigneshwaran" userId="361f7be8-1fbb-40bb-9ca9-63070c125a19" providerId="ADAL" clId="{33B6D9A7-14A8-4759-B090-660BAB1FF743}" dt="2025-03-04T14:15:02.507" v="164" actId="20577"/>
        <pc:sldMkLst>
          <pc:docMk/>
          <pc:sldMk cId="2769129217" sldId="1569"/>
        </pc:sldMkLst>
        <pc:spChg chg="mod">
          <ac:chgData name="C, Vigneshwaran" userId="361f7be8-1fbb-40bb-9ca9-63070c125a19" providerId="ADAL" clId="{33B6D9A7-14A8-4759-B090-660BAB1FF743}" dt="2025-03-04T14:15:02.507" v="164" actId="20577"/>
          <ac:spMkLst>
            <pc:docMk/>
            <pc:sldMk cId="2769129217" sldId="1569"/>
            <ac:spMk id="2" creationId="{58BFD2BB-97F6-AD57-CDE6-001074537F82}"/>
          </ac:spMkLst>
        </pc:spChg>
      </pc:sldChg>
      <pc:sldChg chg="modSp mod">
        <pc:chgData name="C, Vigneshwaran" userId="361f7be8-1fbb-40bb-9ca9-63070c125a19" providerId="ADAL" clId="{33B6D9A7-14A8-4759-B090-660BAB1FF743}" dt="2025-03-04T14:17:33.566" v="165" actId="6549"/>
        <pc:sldMkLst>
          <pc:docMk/>
          <pc:sldMk cId="2984895836" sldId="1570"/>
        </pc:sldMkLst>
        <pc:spChg chg="mod">
          <ac:chgData name="C, Vigneshwaran" userId="361f7be8-1fbb-40bb-9ca9-63070c125a19" providerId="ADAL" clId="{33B6D9A7-14A8-4759-B090-660BAB1FF743}" dt="2025-03-04T14:17:33.566" v="165" actId="6549"/>
          <ac:spMkLst>
            <pc:docMk/>
            <pc:sldMk cId="2984895836" sldId="1570"/>
            <ac:spMk id="3" creationId="{8581BE81-4911-0123-59C3-220B49345CBF}"/>
          </ac:spMkLst>
        </pc:spChg>
      </pc:sldChg>
      <pc:sldChg chg="modSp mod">
        <pc:chgData name="C, Vigneshwaran" userId="361f7be8-1fbb-40bb-9ca9-63070c125a19" providerId="ADAL" clId="{33B6D9A7-14A8-4759-B090-660BAB1FF743}" dt="2025-03-04T23:52:11.894" v="286" actId="1076"/>
        <pc:sldMkLst>
          <pc:docMk/>
          <pc:sldMk cId="2870367917" sldId="1571"/>
        </pc:sldMkLst>
        <pc:spChg chg="mod">
          <ac:chgData name="C, Vigneshwaran" userId="361f7be8-1fbb-40bb-9ca9-63070c125a19" providerId="ADAL" clId="{33B6D9A7-14A8-4759-B090-660BAB1FF743}" dt="2025-03-04T10:23:35.756" v="65" actId="14100"/>
          <ac:spMkLst>
            <pc:docMk/>
            <pc:sldMk cId="2870367917" sldId="1571"/>
            <ac:spMk id="105" creationId="{7809C822-3080-3C88-9B70-41EC37946568}"/>
          </ac:spMkLst>
        </pc:spChg>
        <pc:spChg chg="mod">
          <ac:chgData name="C, Vigneshwaran" userId="361f7be8-1fbb-40bb-9ca9-63070c125a19" providerId="ADAL" clId="{33B6D9A7-14A8-4759-B090-660BAB1FF743}" dt="2025-03-04T23:52:11.894" v="286" actId="1076"/>
          <ac:spMkLst>
            <pc:docMk/>
            <pc:sldMk cId="2870367917" sldId="1571"/>
            <ac:spMk id="107" creationId="{5F1A686E-B289-9BE5-ABC5-E77A2DEDE25C}"/>
          </ac:spMkLst>
        </pc:spChg>
      </pc:sldChg>
      <pc:sldChg chg="modSp mod">
        <pc:chgData name="C, Vigneshwaran" userId="361f7be8-1fbb-40bb-9ca9-63070c125a19" providerId="ADAL" clId="{33B6D9A7-14A8-4759-B090-660BAB1FF743}" dt="2025-03-04T14:21:07.266" v="169" actId="6549"/>
        <pc:sldMkLst>
          <pc:docMk/>
          <pc:sldMk cId="860212086" sldId="1574"/>
        </pc:sldMkLst>
        <pc:spChg chg="mod">
          <ac:chgData name="C, Vigneshwaran" userId="361f7be8-1fbb-40bb-9ca9-63070c125a19" providerId="ADAL" clId="{33B6D9A7-14A8-4759-B090-660BAB1FF743}" dt="2025-03-04T14:21:07.266" v="169" actId="6549"/>
          <ac:spMkLst>
            <pc:docMk/>
            <pc:sldMk cId="860212086" sldId="1574"/>
            <ac:spMk id="3" creationId="{25E9F0B2-0B03-7525-EE2A-EBB00585246C}"/>
          </ac:spMkLst>
        </pc:spChg>
      </pc:sldChg>
      <pc:sldChg chg="addSp modSp mod">
        <pc:chgData name="C, Vigneshwaran" userId="361f7be8-1fbb-40bb-9ca9-63070c125a19" providerId="ADAL" clId="{33B6D9A7-14A8-4759-B090-660BAB1FF743}" dt="2025-03-04T14:25:42.615" v="191" actId="6549"/>
        <pc:sldMkLst>
          <pc:docMk/>
          <pc:sldMk cId="920615298" sldId="1575"/>
        </pc:sldMkLst>
        <pc:spChg chg="mod">
          <ac:chgData name="C, Vigneshwaran" userId="361f7be8-1fbb-40bb-9ca9-63070c125a19" providerId="ADAL" clId="{33B6D9A7-14A8-4759-B090-660BAB1FF743}" dt="2025-03-04T14:25:42.615" v="191" actId="6549"/>
          <ac:spMkLst>
            <pc:docMk/>
            <pc:sldMk cId="920615298" sldId="1575"/>
            <ac:spMk id="3" creationId="{92EE77C4-99F7-3BEA-05FB-A2CEEDD85BAE}"/>
          </ac:spMkLst>
        </pc:spChg>
        <pc:spChg chg="mod">
          <ac:chgData name="C, Vigneshwaran" userId="361f7be8-1fbb-40bb-9ca9-63070c125a19" providerId="ADAL" clId="{33B6D9A7-14A8-4759-B090-660BAB1FF743}" dt="2025-03-04T14:25:03.859" v="184" actId="14100"/>
          <ac:spMkLst>
            <pc:docMk/>
            <pc:sldMk cId="920615298" sldId="1575"/>
            <ac:spMk id="6" creationId="{32C0D659-24D0-A8FD-5B3E-101AC9672F3E}"/>
          </ac:spMkLst>
        </pc:spChg>
      </pc:sldChg>
      <pc:sldChg chg="modSp mod">
        <pc:chgData name="C, Vigneshwaran" userId="361f7be8-1fbb-40bb-9ca9-63070c125a19" providerId="ADAL" clId="{33B6D9A7-14A8-4759-B090-660BAB1FF743}" dt="2025-03-04T01:44:33.863" v="58" actId="20577"/>
        <pc:sldMkLst>
          <pc:docMk/>
          <pc:sldMk cId="1541554166" sldId="1576"/>
        </pc:sldMkLst>
        <pc:spChg chg="mod">
          <ac:chgData name="C, Vigneshwaran" userId="361f7be8-1fbb-40bb-9ca9-63070c125a19" providerId="ADAL" clId="{33B6D9A7-14A8-4759-B090-660BAB1FF743}" dt="2025-03-04T01:44:33.863" v="58" actId="20577"/>
          <ac:spMkLst>
            <pc:docMk/>
            <pc:sldMk cId="1541554166" sldId="1576"/>
            <ac:spMk id="25" creationId="{3D8C8DD5-4601-47B4-3D1F-172B607D130D}"/>
          </ac:spMkLst>
        </pc:spChg>
      </pc:sldChg>
      <pc:sldChg chg="addSp delSp modSp mod">
        <pc:chgData name="C, Vigneshwaran" userId="361f7be8-1fbb-40bb-9ca9-63070c125a19" providerId="ADAL" clId="{33B6D9A7-14A8-4759-B090-660BAB1FF743}" dt="2025-03-04T01:31:19.460" v="57" actId="1036"/>
        <pc:sldMkLst>
          <pc:docMk/>
          <pc:sldMk cId="1501716009" sldId="1580"/>
        </pc:sldMkLst>
        <pc:spChg chg="add mod">
          <ac:chgData name="C, Vigneshwaran" userId="361f7be8-1fbb-40bb-9ca9-63070c125a19" providerId="ADAL" clId="{33B6D9A7-14A8-4759-B090-660BAB1FF743}" dt="2025-03-04T01:31:19.460" v="57" actId="1036"/>
          <ac:spMkLst>
            <pc:docMk/>
            <pc:sldMk cId="1501716009" sldId="1580"/>
            <ac:spMk id="3" creationId="{306505F0-7FD7-D0F5-2C4B-FA04E6E443CA}"/>
          </ac:spMkLst>
        </pc:spChg>
        <pc:spChg chg="add mod">
          <ac:chgData name="C, Vigneshwaran" userId="361f7be8-1fbb-40bb-9ca9-63070c125a19" providerId="ADAL" clId="{33B6D9A7-14A8-4759-B090-660BAB1FF743}" dt="2025-03-04T01:31:19.460" v="57" actId="1036"/>
          <ac:spMkLst>
            <pc:docMk/>
            <pc:sldMk cId="1501716009" sldId="1580"/>
            <ac:spMk id="4" creationId="{08B7C691-2CE7-775B-91BC-FE91E2CC9065}"/>
          </ac:spMkLst>
        </pc:spChg>
        <pc:spChg chg="add mod">
          <ac:chgData name="C, Vigneshwaran" userId="361f7be8-1fbb-40bb-9ca9-63070c125a19" providerId="ADAL" clId="{33B6D9A7-14A8-4759-B090-660BAB1FF743}" dt="2025-03-04T01:31:19.460" v="57" actId="1036"/>
          <ac:spMkLst>
            <pc:docMk/>
            <pc:sldMk cId="1501716009" sldId="1580"/>
            <ac:spMk id="14" creationId="{AA93DED9-09E9-0607-69AA-AF7462461D7D}"/>
          </ac:spMkLst>
        </pc:spChg>
        <pc:cxnChg chg="ord">
          <ac:chgData name="C, Vigneshwaran" userId="361f7be8-1fbb-40bb-9ca9-63070c125a19" providerId="ADAL" clId="{33B6D9A7-14A8-4759-B090-660BAB1FF743}" dt="2025-03-04T01:30:57.604" v="40" actId="166"/>
          <ac:cxnSpMkLst>
            <pc:docMk/>
            <pc:sldMk cId="1501716009" sldId="1580"/>
            <ac:cxnSpMk id="95" creationId="{16E4B0AC-408B-E6A2-6EFB-40F785E368BA}"/>
          </ac:cxnSpMkLst>
        </pc:cxnChg>
      </pc:sldChg>
    </pc:docChg>
  </pc:docChgLst>
  <pc:docChgLst>
    <pc:chgData name="C, Vigneshwaran" userId="361f7be8-1fbb-40bb-9ca9-63070c125a19" providerId="ADAL" clId="{7F7F4F35-4012-480A-A1D4-91F08748023E}"/>
    <pc:docChg chg="undo custSel addSld delSld modSld sldOrd">
      <pc:chgData name="C, Vigneshwaran" userId="361f7be8-1fbb-40bb-9ca9-63070c125a19" providerId="ADAL" clId="{7F7F4F35-4012-480A-A1D4-91F08748023E}" dt="2023-02-15T18:26:59.038" v="3904" actId="6549"/>
      <pc:docMkLst>
        <pc:docMk/>
      </pc:docMkLst>
      <pc:sldChg chg="modSp mod">
        <pc:chgData name="C, Vigneshwaran" userId="361f7be8-1fbb-40bb-9ca9-63070c125a19" providerId="ADAL" clId="{7F7F4F35-4012-480A-A1D4-91F08748023E}" dt="2023-02-15T18:18:35.584" v="3819" actId="20577"/>
        <pc:sldMkLst>
          <pc:docMk/>
          <pc:sldMk cId="2632562535" sldId="1461"/>
        </pc:sldMkLst>
      </pc:sldChg>
      <pc:sldChg chg="modSp mod">
        <pc:chgData name="C, Vigneshwaran" userId="361f7be8-1fbb-40bb-9ca9-63070c125a19" providerId="ADAL" clId="{7F7F4F35-4012-480A-A1D4-91F08748023E}" dt="2023-02-15T18:16:19.065" v="3804" actId="20577"/>
        <pc:sldMkLst>
          <pc:docMk/>
          <pc:sldMk cId="3309335680" sldId="1470"/>
        </pc:sldMkLst>
      </pc:sldChg>
      <pc:sldChg chg="modSp mod">
        <pc:chgData name="C, Vigneshwaran" userId="361f7be8-1fbb-40bb-9ca9-63070c125a19" providerId="ADAL" clId="{7F7F4F35-4012-480A-A1D4-91F08748023E}" dt="2023-02-15T16:16:00.624" v="470" actId="20577"/>
        <pc:sldMkLst>
          <pc:docMk/>
          <pc:sldMk cId="637734033" sldId="1482"/>
        </pc:sldMkLst>
      </pc:sldChg>
      <pc:sldChg chg="modSp mod">
        <pc:chgData name="C, Vigneshwaran" userId="361f7be8-1fbb-40bb-9ca9-63070c125a19" providerId="ADAL" clId="{7F7F4F35-4012-480A-A1D4-91F08748023E}" dt="2023-02-15T18:15:47.858" v="3800" actId="20577"/>
        <pc:sldMkLst>
          <pc:docMk/>
          <pc:sldMk cId="1861229559" sldId="1487"/>
        </pc:sldMkLst>
      </pc:sldChg>
      <pc:sldChg chg="modSp mod">
        <pc:chgData name="C, Vigneshwaran" userId="361f7be8-1fbb-40bb-9ca9-63070c125a19" providerId="ADAL" clId="{7F7F4F35-4012-480A-A1D4-91F08748023E}" dt="2023-02-15T17:52:43.538" v="3506" actId="20577"/>
        <pc:sldMkLst>
          <pc:docMk/>
          <pc:sldMk cId="1761316535" sldId="1490"/>
        </pc:sldMkLst>
      </pc:sldChg>
      <pc:sldChg chg="modSp mod ord">
        <pc:chgData name="C, Vigneshwaran" userId="361f7be8-1fbb-40bb-9ca9-63070c125a19" providerId="ADAL" clId="{7F7F4F35-4012-480A-A1D4-91F08748023E}" dt="2023-02-15T17:53:54.136" v="3519" actId="20577"/>
        <pc:sldMkLst>
          <pc:docMk/>
          <pc:sldMk cId="208606455" sldId="1493"/>
        </pc:sldMkLst>
      </pc:sldChg>
      <pc:sldChg chg="addSp delSp modSp mod">
        <pc:chgData name="C, Vigneshwaran" userId="361f7be8-1fbb-40bb-9ca9-63070c125a19" providerId="ADAL" clId="{7F7F4F35-4012-480A-A1D4-91F08748023E}" dt="2023-02-15T09:04:22.475" v="136" actId="14100"/>
        <pc:sldMkLst>
          <pc:docMk/>
          <pc:sldMk cId="3417097170" sldId="1495"/>
        </pc:sldMkLst>
      </pc:sldChg>
      <pc:sldChg chg="delSp modSp mod">
        <pc:chgData name="C, Vigneshwaran" userId="361f7be8-1fbb-40bb-9ca9-63070c125a19" providerId="ADAL" clId="{7F7F4F35-4012-480A-A1D4-91F08748023E}" dt="2023-02-15T18:26:59.038" v="3904" actId="6549"/>
        <pc:sldMkLst>
          <pc:docMk/>
          <pc:sldMk cId="950488650" sldId="1502"/>
        </pc:sldMkLst>
      </pc:sldChg>
      <pc:sldChg chg="modSp mod">
        <pc:chgData name="C, Vigneshwaran" userId="361f7be8-1fbb-40bb-9ca9-63070c125a19" providerId="ADAL" clId="{7F7F4F35-4012-480A-A1D4-91F08748023E}" dt="2023-02-15T18:10:32.758" v="3669" actId="20577"/>
        <pc:sldMkLst>
          <pc:docMk/>
          <pc:sldMk cId="188040444" sldId="1503"/>
        </pc:sldMkLst>
      </pc:sldChg>
      <pc:sldChg chg="modSp mod">
        <pc:chgData name="C, Vigneshwaran" userId="361f7be8-1fbb-40bb-9ca9-63070c125a19" providerId="ADAL" clId="{7F7F4F35-4012-480A-A1D4-91F08748023E}" dt="2023-02-15T18:17:18.024" v="3810" actId="6549"/>
        <pc:sldMkLst>
          <pc:docMk/>
          <pc:sldMk cId="1982596765" sldId="1504"/>
        </pc:sldMkLst>
      </pc:sldChg>
      <pc:sldChg chg="modSp del mod">
        <pc:chgData name="C, Vigneshwaran" userId="361f7be8-1fbb-40bb-9ca9-63070c125a19" providerId="ADAL" clId="{7F7F4F35-4012-480A-A1D4-91F08748023E}" dt="2023-02-15T17:32:55.300" v="3205" actId="2696"/>
        <pc:sldMkLst>
          <pc:docMk/>
          <pc:sldMk cId="2419458001" sldId="1505"/>
        </pc:sldMkLst>
      </pc:sldChg>
      <pc:sldChg chg="modSp del mod">
        <pc:chgData name="C, Vigneshwaran" userId="361f7be8-1fbb-40bb-9ca9-63070c125a19" providerId="ADAL" clId="{7F7F4F35-4012-480A-A1D4-91F08748023E}" dt="2023-02-15T17:32:55.300" v="3205" actId="2696"/>
        <pc:sldMkLst>
          <pc:docMk/>
          <pc:sldMk cId="2438926613" sldId="1507"/>
        </pc:sldMkLst>
      </pc:sldChg>
      <pc:sldChg chg="modSp mod">
        <pc:chgData name="C, Vigneshwaran" userId="361f7be8-1fbb-40bb-9ca9-63070c125a19" providerId="ADAL" clId="{7F7F4F35-4012-480A-A1D4-91F08748023E}" dt="2023-02-15T18:14:13.945" v="3779" actId="20577"/>
        <pc:sldMkLst>
          <pc:docMk/>
          <pc:sldMk cId="1678965410" sldId="1508"/>
        </pc:sldMkLst>
      </pc:sldChg>
      <pc:sldChg chg="modSp mod">
        <pc:chgData name="C, Vigneshwaran" userId="361f7be8-1fbb-40bb-9ca9-63070c125a19" providerId="ADAL" clId="{7F7F4F35-4012-480A-A1D4-91F08748023E}" dt="2023-02-15T18:14:29.703" v="3790" actId="20577"/>
        <pc:sldMkLst>
          <pc:docMk/>
          <pc:sldMk cId="2273941493" sldId="1509"/>
        </pc:sldMkLst>
      </pc:sldChg>
      <pc:sldChg chg="modSp del mod">
        <pc:chgData name="C, Vigneshwaran" userId="361f7be8-1fbb-40bb-9ca9-63070c125a19" providerId="ADAL" clId="{7F7F4F35-4012-480A-A1D4-91F08748023E}" dt="2023-02-15T17:36:35.598" v="3323" actId="47"/>
        <pc:sldMkLst>
          <pc:docMk/>
          <pc:sldMk cId="3900312478" sldId="1510"/>
        </pc:sldMkLst>
      </pc:sldChg>
      <pc:sldChg chg="del">
        <pc:chgData name="C, Vigneshwaran" userId="361f7be8-1fbb-40bb-9ca9-63070c125a19" providerId="ADAL" clId="{7F7F4F35-4012-480A-A1D4-91F08748023E}" dt="2023-02-15T17:36:47.459" v="3325" actId="47"/>
        <pc:sldMkLst>
          <pc:docMk/>
          <pc:sldMk cId="3474370288" sldId="1511"/>
        </pc:sldMkLst>
      </pc:sldChg>
      <pc:sldChg chg="modSp del mod">
        <pc:chgData name="C, Vigneshwaran" userId="361f7be8-1fbb-40bb-9ca9-63070c125a19" providerId="ADAL" clId="{7F7F4F35-4012-480A-A1D4-91F08748023E}" dt="2023-02-15T17:36:40.237" v="3324" actId="47"/>
        <pc:sldMkLst>
          <pc:docMk/>
          <pc:sldMk cId="3343189777" sldId="1512"/>
        </pc:sldMkLst>
      </pc:sldChg>
      <pc:sldChg chg="del">
        <pc:chgData name="C, Vigneshwaran" userId="361f7be8-1fbb-40bb-9ca9-63070c125a19" providerId="ADAL" clId="{7F7F4F35-4012-480A-A1D4-91F08748023E}" dt="2023-02-15T17:36:51.299" v="3326" actId="47"/>
        <pc:sldMkLst>
          <pc:docMk/>
          <pc:sldMk cId="3526631439" sldId="1513"/>
        </pc:sldMkLst>
      </pc:sldChg>
      <pc:sldChg chg="modSp del mod">
        <pc:chgData name="C, Vigneshwaran" userId="361f7be8-1fbb-40bb-9ca9-63070c125a19" providerId="ADAL" clId="{7F7F4F35-4012-480A-A1D4-91F08748023E}" dt="2023-02-15T17:36:59.025" v="3327" actId="47"/>
        <pc:sldMkLst>
          <pc:docMk/>
          <pc:sldMk cId="3794776092" sldId="1514"/>
        </pc:sldMkLst>
      </pc:sldChg>
      <pc:sldChg chg="modSp mod">
        <pc:chgData name="C, Vigneshwaran" userId="361f7be8-1fbb-40bb-9ca9-63070c125a19" providerId="ADAL" clId="{7F7F4F35-4012-480A-A1D4-91F08748023E}" dt="2023-02-15T18:14:56.247" v="3799" actId="20577"/>
        <pc:sldMkLst>
          <pc:docMk/>
          <pc:sldMk cId="1672501253" sldId="1515"/>
        </pc:sldMkLst>
      </pc:sldChg>
      <pc:sldChg chg="modSp mod">
        <pc:chgData name="C, Vigneshwaran" userId="361f7be8-1fbb-40bb-9ca9-63070c125a19" providerId="ADAL" clId="{7F7F4F35-4012-480A-A1D4-91F08748023E}" dt="2023-02-15T18:18:16.650" v="3817" actId="14100"/>
        <pc:sldMkLst>
          <pc:docMk/>
          <pc:sldMk cId="1837894147" sldId="1516"/>
        </pc:sldMkLst>
      </pc:sldChg>
      <pc:sldChg chg="modSp mod">
        <pc:chgData name="C, Vigneshwaran" userId="361f7be8-1fbb-40bb-9ca9-63070c125a19" providerId="ADAL" clId="{7F7F4F35-4012-480A-A1D4-91F08748023E}" dt="2023-02-15T17:54:45.131" v="3529" actId="20577"/>
        <pc:sldMkLst>
          <pc:docMk/>
          <pc:sldMk cId="3419783904" sldId="1517"/>
        </pc:sldMkLst>
      </pc:sldChg>
      <pc:sldChg chg="modSp mod">
        <pc:chgData name="C, Vigneshwaran" userId="361f7be8-1fbb-40bb-9ca9-63070c125a19" providerId="ADAL" clId="{7F7F4F35-4012-480A-A1D4-91F08748023E}" dt="2023-02-15T18:16:46.450" v="3807" actId="20577"/>
        <pc:sldMkLst>
          <pc:docMk/>
          <pc:sldMk cId="4063145682" sldId="1518"/>
        </pc:sldMkLst>
      </pc:sldChg>
      <pc:sldChg chg="modSp mod">
        <pc:chgData name="C, Vigneshwaran" userId="361f7be8-1fbb-40bb-9ca9-63070c125a19" providerId="ADAL" clId="{7F7F4F35-4012-480A-A1D4-91F08748023E}" dt="2023-02-15T18:16:52.200" v="3809" actId="20577"/>
        <pc:sldMkLst>
          <pc:docMk/>
          <pc:sldMk cId="3567504694" sldId="1519"/>
        </pc:sldMkLst>
      </pc:sldChg>
      <pc:sldChg chg="modSp mod">
        <pc:chgData name="C, Vigneshwaran" userId="361f7be8-1fbb-40bb-9ca9-63070c125a19" providerId="ADAL" clId="{7F7F4F35-4012-480A-A1D4-91F08748023E}" dt="2023-02-15T18:18:30.908" v="3818" actId="20577"/>
        <pc:sldMkLst>
          <pc:docMk/>
          <pc:sldMk cId="2192687617" sldId="1521"/>
        </pc:sldMkLst>
      </pc:sldChg>
      <pc:sldChg chg="modSp del mod">
        <pc:chgData name="C, Vigneshwaran" userId="361f7be8-1fbb-40bb-9ca9-63070c125a19" providerId="ADAL" clId="{7F7F4F35-4012-480A-A1D4-91F08748023E}" dt="2023-02-15T17:37:05.678" v="3328" actId="47"/>
        <pc:sldMkLst>
          <pc:docMk/>
          <pc:sldMk cId="401322783" sldId="1522"/>
        </pc:sldMkLst>
      </pc:sldChg>
      <pc:sldChg chg="modSp mod">
        <pc:chgData name="C, Vigneshwaran" userId="361f7be8-1fbb-40bb-9ca9-63070c125a19" providerId="ADAL" clId="{7F7F4F35-4012-480A-A1D4-91F08748023E}" dt="2023-02-15T18:18:43.054" v="3821" actId="20577"/>
        <pc:sldMkLst>
          <pc:docMk/>
          <pc:sldMk cId="2301701331" sldId="1523"/>
        </pc:sldMkLst>
      </pc:sldChg>
      <pc:sldChg chg="addSp delSp modSp add mod">
        <pc:chgData name="C, Vigneshwaran" userId="361f7be8-1fbb-40bb-9ca9-63070c125a19" providerId="ADAL" clId="{7F7F4F35-4012-480A-A1D4-91F08748023E}" dt="2023-02-15T18:01:27.455" v="3538" actId="1076"/>
        <pc:sldMkLst>
          <pc:docMk/>
          <pc:sldMk cId="1631961632" sldId="1524"/>
        </pc:sldMkLst>
      </pc:sldChg>
      <pc:sldChg chg="modSp add mod">
        <pc:chgData name="C, Vigneshwaran" userId="361f7be8-1fbb-40bb-9ca9-63070c125a19" providerId="ADAL" clId="{7F7F4F35-4012-480A-A1D4-91F08748023E}" dt="2023-02-15T17:47:30.907" v="3410"/>
        <pc:sldMkLst>
          <pc:docMk/>
          <pc:sldMk cId="3577406834" sldId="1525"/>
        </pc:sldMkLst>
      </pc:sldChg>
      <pc:sldChg chg="modSp add mod">
        <pc:chgData name="C, Vigneshwaran" userId="361f7be8-1fbb-40bb-9ca9-63070c125a19" providerId="ADAL" clId="{7F7F4F35-4012-480A-A1D4-91F08748023E}" dt="2023-02-15T18:18:56.542" v="3822" actId="20577"/>
        <pc:sldMkLst>
          <pc:docMk/>
          <pc:sldMk cId="3887814448" sldId="1526"/>
        </pc:sldMkLst>
      </pc:sldChg>
      <pc:sldChg chg="addSp delSp modSp add mod">
        <pc:chgData name="C, Vigneshwaran" userId="361f7be8-1fbb-40bb-9ca9-63070c125a19" providerId="ADAL" clId="{7F7F4F35-4012-480A-A1D4-91F08748023E}" dt="2023-02-15T17:59:51.105" v="3535" actId="1076"/>
        <pc:sldMkLst>
          <pc:docMk/>
          <pc:sldMk cId="1036052162" sldId="1527"/>
        </pc:sldMkLst>
      </pc:sldChg>
      <pc:sldChg chg="modSp add mod">
        <pc:chgData name="C, Vigneshwaran" userId="361f7be8-1fbb-40bb-9ca9-63070c125a19" providerId="ADAL" clId="{7F7F4F35-4012-480A-A1D4-91F08748023E}" dt="2023-02-15T17:51:41.764" v="3489" actId="6549"/>
        <pc:sldMkLst>
          <pc:docMk/>
          <pc:sldMk cId="1151501580" sldId="1528"/>
        </pc:sldMkLst>
      </pc:sldChg>
      <pc:sldChg chg="new del">
        <pc:chgData name="C, Vigneshwaran" userId="361f7be8-1fbb-40bb-9ca9-63070c125a19" providerId="ADAL" clId="{7F7F4F35-4012-480A-A1D4-91F08748023E}" dt="2023-02-15T16:48:36.318" v="2214" actId="680"/>
        <pc:sldMkLst>
          <pc:docMk/>
          <pc:sldMk cId="2982624278" sldId="1528"/>
        </pc:sldMkLst>
      </pc:sldChg>
      <pc:sldChg chg="addSp delSp modSp add mod ord">
        <pc:chgData name="C, Vigneshwaran" userId="361f7be8-1fbb-40bb-9ca9-63070c125a19" providerId="ADAL" clId="{7F7F4F35-4012-480A-A1D4-91F08748023E}" dt="2023-02-15T17:57:56.181" v="3532" actId="1076"/>
        <pc:sldMkLst>
          <pc:docMk/>
          <pc:sldMk cId="3466908322" sldId="1529"/>
        </pc:sldMkLst>
      </pc:sldChg>
      <pc:sldChg chg="addSp delSp modSp add del mod">
        <pc:chgData name="C, Vigneshwaran" userId="361f7be8-1fbb-40bb-9ca9-63070c125a19" providerId="ADAL" clId="{7F7F4F35-4012-480A-A1D4-91F08748023E}" dt="2023-02-15T17:28:03.852" v="3096" actId="47"/>
        <pc:sldMkLst>
          <pc:docMk/>
          <pc:sldMk cId="2983965295" sldId="1530"/>
        </pc:sldMkLst>
      </pc:sldChg>
      <pc:sldChg chg="add del">
        <pc:chgData name="C, Vigneshwaran" userId="361f7be8-1fbb-40bb-9ca9-63070c125a19" providerId="ADAL" clId="{7F7F4F35-4012-480A-A1D4-91F08748023E}" dt="2023-02-15T17:27:42.918" v="3093"/>
        <pc:sldMkLst>
          <pc:docMk/>
          <pc:sldMk cId="2381570467" sldId="1531"/>
        </pc:sldMkLst>
      </pc:sldChg>
      <pc:sldChg chg="delSp modSp add mod">
        <pc:chgData name="C, Vigneshwaran" userId="361f7be8-1fbb-40bb-9ca9-63070c125a19" providerId="ADAL" clId="{7F7F4F35-4012-480A-A1D4-91F08748023E}" dt="2023-02-15T18:24:55.978" v="3903" actId="20577"/>
        <pc:sldMkLst>
          <pc:docMk/>
          <pc:sldMk cId="3160463131" sldId="1531"/>
        </pc:sldMkLst>
      </pc:sldChg>
      <pc:sldChg chg="modSp add mod">
        <pc:chgData name="C, Vigneshwaran" userId="361f7be8-1fbb-40bb-9ca9-63070c125a19" providerId="ADAL" clId="{7F7F4F35-4012-480A-A1D4-91F08748023E}" dt="2023-02-15T18:12:49.980" v="3693" actId="20577"/>
        <pc:sldMkLst>
          <pc:docMk/>
          <pc:sldMk cId="3355874211" sldId="1532"/>
        </pc:sldMkLst>
      </pc:sldChg>
      <pc:sldChg chg="modSp add mod">
        <pc:chgData name="C, Vigneshwaran" userId="361f7be8-1fbb-40bb-9ca9-63070c125a19" providerId="ADAL" clId="{7F7F4F35-4012-480A-A1D4-91F08748023E}" dt="2023-02-15T18:23:21.087" v="3834" actId="6549"/>
        <pc:sldMkLst>
          <pc:docMk/>
          <pc:sldMk cId="1614957043" sldId="1533"/>
        </pc:sldMkLst>
      </pc:sldChg>
      <pc:sldChg chg="modSp add mod">
        <pc:chgData name="C, Vigneshwaran" userId="361f7be8-1fbb-40bb-9ca9-63070c125a19" providerId="ADAL" clId="{7F7F4F35-4012-480A-A1D4-91F08748023E}" dt="2023-02-15T17:51:47.524" v="3490" actId="6549"/>
        <pc:sldMkLst>
          <pc:docMk/>
          <pc:sldMk cId="1964769578" sldId="1534"/>
        </pc:sldMkLst>
      </pc:sldChg>
      <pc:sldChg chg="add del">
        <pc:chgData name="C, Vigneshwaran" userId="361f7be8-1fbb-40bb-9ca9-63070c125a19" providerId="ADAL" clId="{7F7F4F35-4012-480A-A1D4-91F08748023E}" dt="2023-02-15T17:34:39.235" v="3217" actId="47"/>
        <pc:sldMkLst>
          <pc:docMk/>
          <pc:sldMk cId="4271470114" sldId="1534"/>
        </pc:sldMkLst>
      </pc:sldChg>
      <pc:sldChg chg="modSp add mod">
        <pc:chgData name="C, Vigneshwaran" userId="361f7be8-1fbb-40bb-9ca9-63070c125a19" providerId="ADAL" clId="{7F7F4F35-4012-480A-A1D4-91F08748023E}" dt="2023-02-15T18:16:35.703" v="3805" actId="20577"/>
        <pc:sldMkLst>
          <pc:docMk/>
          <pc:sldMk cId="3923629008" sldId="1535"/>
        </pc:sldMkLst>
      </pc:sldChg>
    </pc:docChg>
  </pc:docChgLst>
  <pc:docChgLst>
    <pc:chgData name="C, Vigneshwaran" userId="361f7be8-1fbb-40bb-9ca9-63070c125a19" providerId="ADAL" clId="{2FB1B26E-4B91-4377-9619-5A87AE68C76D}"/>
    <pc:docChg chg="undo custSel delSld modSld modShowInfo">
      <pc:chgData name="C, Vigneshwaran" userId="361f7be8-1fbb-40bb-9ca9-63070c125a19" providerId="ADAL" clId="{2FB1B26E-4B91-4377-9619-5A87AE68C76D}" dt="2023-02-23T17:32:27.359" v="320" actId="478"/>
      <pc:docMkLst>
        <pc:docMk/>
      </pc:docMkLst>
      <pc:sldChg chg="delSp modSp mod">
        <pc:chgData name="C, Vigneshwaran" userId="361f7be8-1fbb-40bb-9ca9-63070c125a19" providerId="ADAL" clId="{2FB1B26E-4B91-4377-9619-5A87AE68C76D}" dt="2023-02-23T01:03:37.259" v="8" actId="478"/>
        <pc:sldMkLst>
          <pc:docMk/>
          <pc:sldMk cId="2632562535" sldId="1461"/>
        </pc:sldMkLst>
      </pc:sldChg>
      <pc:sldChg chg="modSp mod">
        <pc:chgData name="C, Vigneshwaran" userId="361f7be8-1fbb-40bb-9ca9-63070c125a19" providerId="ADAL" clId="{2FB1B26E-4B91-4377-9619-5A87AE68C76D}" dt="2023-02-23T03:15:12.568" v="169" actId="20577"/>
        <pc:sldMkLst>
          <pc:docMk/>
          <pc:sldMk cId="808085214" sldId="1468"/>
        </pc:sldMkLst>
      </pc:sldChg>
      <pc:sldChg chg="modSp mod">
        <pc:chgData name="C, Vigneshwaran" userId="361f7be8-1fbb-40bb-9ca9-63070c125a19" providerId="ADAL" clId="{2FB1B26E-4B91-4377-9619-5A87AE68C76D}" dt="2023-02-23T03:24:46.874" v="182" actId="1036"/>
        <pc:sldMkLst>
          <pc:docMk/>
          <pc:sldMk cId="3309335680" sldId="1470"/>
        </pc:sldMkLst>
      </pc:sldChg>
      <pc:sldChg chg="modSp mod">
        <pc:chgData name="C, Vigneshwaran" userId="361f7be8-1fbb-40bb-9ca9-63070c125a19" providerId="ADAL" clId="{2FB1B26E-4B91-4377-9619-5A87AE68C76D}" dt="2023-02-23T03:05:53.176" v="160" actId="20577"/>
        <pc:sldMkLst>
          <pc:docMk/>
          <pc:sldMk cId="637734033" sldId="1482"/>
        </pc:sldMkLst>
      </pc:sldChg>
      <pc:sldChg chg="modSp mod">
        <pc:chgData name="C, Vigneshwaran" userId="361f7be8-1fbb-40bb-9ca9-63070c125a19" providerId="ADAL" clId="{2FB1B26E-4B91-4377-9619-5A87AE68C76D}" dt="2023-02-23T03:34:17.689" v="191" actId="6549"/>
        <pc:sldMkLst>
          <pc:docMk/>
          <pc:sldMk cId="1761316535" sldId="1490"/>
        </pc:sldMkLst>
      </pc:sldChg>
      <pc:sldChg chg="delSp mod">
        <pc:chgData name="C, Vigneshwaran" userId="361f7be8-1fbb-40bb-9ca9-63070c125a19" providerId="ADAL" clId="{2FB1B26E-4B91-4377-9619-5A87AE68C76D}" dt="2023-02-23T17:32:27.359" v="320" actId="478"/>
        <pc:sldMkLst>
          <pc:docMk/>
          <pc:sldMk cId="3299126723" sldId="1499"/>
        </pc:sldMkLst>
      </pc:sldChg>
      <pc:sldChg chg="modSp mod">
        <pc:chgData name="C, Vigneshwaran" userId="361f7be8-1fbb-40bb-9ca9-63070c125a19" providerId="ADAL" clId="{2FB1B26E-4B91-4377-9619-5A87AE68C76D}" dt="2023-02-23T03:25:58.800" v="187" actId="1038"/>
        <pc:sldMkLst>
          <pc:docMk/>
          <pc:sldMk cId="748986837" sldId="1501"/>
        </pc:sldMkLst>
      </pc:sldChg>
      <pc:sldChg chg="modSp mod">
        <pc:chgData name="C, Vigneshwaran" userId="361f7be8-1fbb-40bb-9ca9-63070c125a19" providerId="ADAL" clId="{2FB1B26E-4B91-4377-9619-5A87AE68C76D}" dt="2023-02-23T03:27:02.393" v="188" actId="6549"/>
        <pc:sldMkLst>
          <pc:docMk/>
          <pc:sldMk cId="950488650" sldId="1502"/>
        </pc:sldMkLst>
      </pc:sldChg>
      <pc:sldChg chg="modSp mod">
        <pc:chgData name="C, Vigneshwaran" userId="361f7be8-1fbb-40bb-9ca9-63070c125a19" providerId="ADAL" clId="{2FB1B26E-4B91-4377-9619-5A87AE68C76D}" dt="2023-02-23T03:36:57.928" v="293" actId="20577"/>
        <pc:sldMkLst>
          <pc:docMk/>
          <pc:sldMk cId="4063145682" sldId="1518"/>
        </pc:sldMkLst>
      </pc:sldChg>
      <pc:sldChg chg="modSp del mod">
        <pc:chgData name="C, Vigneshwaran" userId="361f7be8-1fbb-40bb-9ca9-63070c125a19" providerId="ADAL" clId="{2FB1B26E-4B91-4377-9619-5A87AE68C76D}" dt="2023-02-23T01:03:33.327" v="7" actId="2696"/>
        <pc:sldMkLst>
          <pc:docMk/>
          <pc:sldMk cId="2301701331" sldId="1523"/>
        </pc:sldMkLst>
      </pc:sldChg>
      <pc:sldChg chg="modSp mod">
        <pc:chgData name="C, Vigneshwaran" userId="361f7be8-1fbb-40bb-9ca9-63070c125a19" providerId="ADAL" clId="{2FB1B26E-4B91-4377-9619-5A87AE68C76D}" dt="2023-02-23T03:39:12.791" v="318" actId="20577"/>
        <pc:sldMkLst>
          <pc:docMk/>
          <pc:sldMk cId="1340285369" sldId="1551"/>
        </pc:sldMkLst>
      </pc:sldChg>
    </pc:docChg>
  </pc:docChgLst>
  <pc:docChgLst>
    <pc:chgData name="C, Vigneshwaran" userId="361f7be8-1fbb-40bb-9ca9-63070c125a19" providerId="ADAL" clId="{FF125F8C-0392-4008-A130-41037CF4F105}"/>
    <pc:docChg chg="undo custSel modSld">
      <pc:chgData name="C, Vigneshwaran" userId="361f7be8-1fbb-40bb-9ca9-63070c125a19" providerId="ADAL" clId="{FF125F8C-0392-4008-A130-41037CF4F105}" dt="2025-02-26T04:06:12.085" v="36"/>
      <pc:docMkLst>
        <pc:docMk/>
      </pc:docMkLst>
      <pc:sldChg chg="addSp delSp modSp mod">
        <pc:chgData name="C, Vigneshwaran" userId="361f7be8-1fbb-40bb-9ca9-63070c125a19" providerId="ADAL" clId="{FF125F8C-0392-4008-A130-41037CF4F105}" dt="2025-02-26T03:57:43.642" v="29" actId="1076"/>
        <pc:sldMkLst>
          <pc:docMk/>
          <pc:sldMk cId="3467054861" sldId="269"/>
        </pc:sldMkLst>
        <pc:spChg chg="mod">
          <ac:chgData name="C, Vigneshwaran" userId="361f7be8-1fbb-40bb-9ca9-63070c125a19" providerId="ADAL" clId="{FF125F8C-0392-4008-A130-41037CF4F105}" dt="2025-02-26T03:54:19.589" v="2" actId="1076"/>
          <ac:spMkLst>
            <pc:docMk/>
            <pc:sldMk cId="3467054861" sldId="269"/>
            <ac:spMk id="15" creationId="{8FD8F33F-AFC3-19A8-F59F-0A6E42E0E5B0}"/>
          </ac:spMkLst>
        </pc:spChg>
      </pc:sldChg>
      <pc:sldChg chg="modSp mod">
        <pc:chgData name="C, Vigneshwaran" userId="361f7be8-1fbb-40bb-9ca9-63070c125a19" providerId="ADAL" clId="{FF125F8C-0392-4008-A130-41037CF4F105}" dt="2025-02-26T04:06:12.085" v="36"/>
        <pc:sldMkLst>
          <pc:docMk/>
          <pc:sldMk cId="2051046738" sldId="1560"/>
        </pc:sldMkLst>
      </pc:sldChg>
    </pc:docChg>
  </pc:docChgLst>
  <pc:docChgLst>
    <pc:chgData name="C, Vigneshwaran" userId="361f7be8-1fbb-40bb-9ca9-63070c125a19" providerId="ADAL" clId="{173B0DC9-1E78-4697-BE34-45E1DA4B7FC7}"/>
    <pc:docChg chg="undo custSel modSld">
      <pc:chgData name="C, Vigneshwaran" userId="361f7be8-1fbb-40bb-9ca9-63070c125a19" providerId="ADAL" clId="{173B0DC9-1E78-4697-BE34-45E1DA4B7FC7}" dt="2023-02-23T01:00:59.879" v="58" actId="1076"/>
      <pc:docMkLst>
        <pc:docMk/>
      </pc:docMkLst>
      <pc:sldChg chg="modSp mod">
        <pc:chgData name="C, Vigneshwaran" userId="361f7be8-1fbb-40bb-9ca9-63070c125a19" providerId="ADAL" clId="{173B0DC9-1E78-4697-BE34-45E1DA4B7FC7}" dt="2023-02-23T01:00:59.879" v="58" actId="1076"/>
        <pc:sldMkLst>
          <pc:docMk/>
          <pc:sldMk cId="2632562535" sldId="1461"/>
        </pc:sldMkLst>
      </pc:sldChg>
      <pc:sldChg chg="modSp mod">
        <pc:chgData name="C, Vigneshwaran" userId="361f7be8-1fbb-40bb-9ca9-63070c125a19" providerId="ADAL" clId="{173B0DC9-1E78-4697-BE34-45E1DA4B7FC7}" dt="2023-02-23T00:55:54.278" v="0" actId="20577"/>
        <pc:sldMkLst>
          <pc:docMk/>
          <pc:sldMk cId="808085214" sldId="1468"/>
        </pc:sldMkLst>
      </pc:sldChg>
      <pc:sldChg chg="modSp mod">
        <pc:chgData name="C, Vigneshwaran" userId="361f7be8-1fbb-40bb-9ca9-63070c125a19" providerId="ADAL" clId="{173B0DC9-1E78-4697-BE34-45E1DA4B7FC7}" dt="2023-02-23T00:57:59.039" v="8" actId="114"/>
        <pc:sldMkLst>
          <pc:docMk/>
          <pc:sldMk cId="1761316535" sldId="1490"/>
        </pc:sldMkLst>
      </pc:sldChg>
      <pc:sldChg chg="modSp mod">
        <pc:chgData name="C, Vigneshwaran" userId="361f7be8-1fbb-40bb-9ca9-63070c125a19" providerId="ADAL" clId="{173B0DC9-1E78-4697-BE34-45E1DA4B7FC7}" dt="2023-02-23T00:57:17.567" v="6" actId="113"/>
        <pc:sldMkLst>
          <pc:docMk/>
          <pc:sldMk cId="950488650" sldId="1502"/>
        </pc:sldMkLst>
      </pc:sldChg>
      <pc:sldChg chg="addSp modSp mod">
        <pc:chgData name="C, Vigneshwaran" userId="361f7be8-1fbb-40bb-9ca9-63070c125a19" providerId="ADAL" clId="{173B0DC9-1E78-4697-BE34-45E1DA4B7FC7}" dt="2023-02-23T00:58:45.453" v="14"/>
        <pc:sldMkLst>
          <pc:docMk/>
          <pc:sldMk cId="1837894147" sldId="1516"/>
        </pc:sldMkLst>
      </pc:sldChg>
      <pc:sldChg chg="addSp modSp">
        <pc:chgData name="C, Vigneshwaran" userId="361f7be8-1fbb-40bb-9ca9-63070c125a19" providerId="ADAL" clId="{173B0DC9-1E78-4697-BE34-45E1DA4B7FC7}" dt="2023-02-23T00:58:57.874" v="15"/>
        <pc:sldMkLst>
          <pc:docMk/>
          <pc:sldMk cId="3419783904" sldId="151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theme" Target="../theme/theme4.xml"/></Relationships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theme" Target="../theme/theme3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1.png"/><Relationship Id="rId4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sv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hyperlink" Target="https://www.interdb.jp/pg/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hyperlink" Target="https://www.postgresql.org/docs/" TargetMode="External"/><Relationship Id="rId10" Type="http://schemas.openxmlformats.org/officeDocument/2006/relationships/image" Target="../media/image66.png"/><Relationship Id="rId4" Type="http://schemas.openxmlformats.org/officeDocument/2006/relationships/hyperlink" Target="https://postgrespro.com/community/books/internals" TargetMode="External"/><Relationship Id="rId9" Type="http://schemas.openxmlformats.org/officeDocument/2006/relationships/image" Target="../media/image65.svg"/><Relationship Id="rId1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sv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svg"/></Relationships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62198</TotalTime>
  <Words>3318</Words>
  <Application>Microsoft Office PowerPoint</Application>
  <PresentationFormat>On-screen Show (16:9)</PresentationFormat>
  <Paragraphs>462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Meiryo UI</vt:lpstr>
      <vt:lpstr>Arial</vt:lpstr>
      <vt:lpstr>Calibri</vt:lpstr>
      <vt:lpstr>Corbel</vt:lpstr>
      <vt:lpstr>Courier New</vt:lpstr>
      <vt:lpstr>Fujitsu Infinity Pro</vt:lpstr>
      <vt:lpstr>Fujitsu Infinity Pro Bold</vt:lpstr>
      <vt:lpstr>Fujitsu Infinity Pro Bold It</vt:lpstr>
      <vt:lpstr>Fujitsu Infinity Pro ExtraBold</vt:lpstr>
      <vt:lpstr>Fujitsu Infinity Pro Italic</vt:lpstr>
      <vt:lpstr>Open Sans</vt:lpstr>
      <vt:lpstr>source-serif-pro</vt:lpstr>
      <vt:lpstr>Orange Theme</vt:lpstr>
      <vt:lpstr>1_Master Layouts - Orange</vt:lpstr>
      <vt:lpstr>PowerPoint Presentation</vt:lpstr>
      <vt:lpstr>Agenda</vt:lpstr>
      <vt:lpstr>What is WAL</vt:lpstr>
      <vt:lpstr>DML prior to WAL</vt:lpstr>
      <vt:lpstr>WAL was introduced</vt:lpstr>
      <vt:lpstr>WAL Writer process</vt:lpstr>
      <vt:lpstr>WAL components</vt:lpstr>
      <vt:lpstr>WAL segment file</vt:lpstr>
      <vt:lpstr>WAL segment file</vt:lpstr>
      <vt:lpstr>WAL records</vt:lpstr>
      <vt:lpstr>WAL record types</vt:lpstr>
      <vt:lpstr>Checkpoint processing</vt:lpstr>
      <vt:lpstr>Recovery after crash</vt:lpstr>
      <vt:lpstr>WAL segment management</vt:lpstr>
      <vt:lpstr>WAL in streaming replication</vt:lpstr>
      <vt:lpstr>WAL in streaming replication</vt:lpstr>
      <vt:lpstr>WAL in logical replication</vt:lpstr>
      <vt:lpstr>WAL Summarizer process</vt:lpstr>
      <vt:lpstr>Archiving</vt:lpstr>
      <vt:lpstr>WAL Sync Commit</vt:lpstr>
      <vt:lpstr>WAL level</vt:lpstr>
      <vt:lpstr>Diagnosing using pg_waldump</vt:lpstr>
      <vt:lpstr>Diagnosing using pg_walinspect</vt:lpstr>
      <vt:lpstr>Diagnosing using pg_walinspect</vt:lpstr>
      <vt:lpstr>Summary</vt:lpstr>
      <vt:lpstr>PowerPoint Presentation</vt:lpstr>
      <vt:lpstr>References</vt:lpstr>
      <vt:lpstr>PowerPoint Presentation</vt:lpstr>
    </vt:vector>
  </TitlesOfParts>
  <Company>富士通株式会社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Write-Ahead Logging (WAL)</dc:title>
  <dc:creator>Vigneshwaran.C@fujitsu.com</dc:creator>
  <cp:lastModifiedBy>C, Vigneshwaran</cp:lastModifiedBy>
  <cp:revision>675</cp:revision>
  <dcterms:created xsi:type="dcterms:W3CDTF">2021-07-25T02:06:17Z</dcterms:created>
  <dcterms:modified xsi:type="dcterms:W3CDTF">2025-03-06T05:03:03Z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7295cc1-d279-42ac-ab4d-3b0f4fece050_Enabled">
    <vt:lpwstr>true</vt:lpwstr>
  </property>
  <property fmtid="{D5CDD505-2E9C-101B-9397-08002B2CF9AE}" pid="3" name="MSIP_Label_a7295cc1-d279-42ac-ab4d-3b0f4fece050_SetDate">
    <vt:lpwstr>2021-07-25T02:06:17Z</vt:lpwstr>
  </property>
  <property fmtid="{D5CDD505-2E9C-101B-9397-08002B2CF9AE}" pid="4" name="MSIP_Label_a7295cc1-d279-42ac-ab4d-3b0f4fece050_Method">
    <vt:lpwstr>Standard</vt:lpwstr>
  </property>
  <property fmtid="{D5CDD505-2E9C-101B-9397-08002B2CF9AE}" pid="5" name="MSIP_Label_a7295cc1-d279-42ac-ab4d-3b0f4fece050_Name">
    <vt:lpwstr>FUJITSU-RESTRICTED​</vt:lpwstr>
  </property>
  <property fmtid="{D5CDD505-2E9C-101B-9397-08002B2CF9AE}" pid="6" name="MSIP_Label_a7295cc1-d279-42ac-ab4d-3b0f4fece050_SiteId">
    <vt:lpwstr>a19f121d-81e1-4858-a9d8-736e267fd4c7</vt:lpwstr>
  </property>
  <property fmtid="{D5CDD505-2E9C-101B-9397-08002B2CF9AE}" pid="7" name="MSIP_Label_a7295cc1-d279-42ac-ab4d-3b0f4fece050_ActionId">
    <vt:lpwstr>99f6c533-5ccc-48d3-bb6c-b089d8fb28cf</vt:lpwstr>
  </property>
  <property fmtid="{D5CDD505-2E9C-101B-9397-08002B2CF9AE}" pid="8" name="MSIP_Label_a7295cc1-d279-42ac-ab4d-3b0f4fece050_ContentBits">
    <vt:lpwstr>0</vt:lpwstr>
  </property>
</Properties>
</file>