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600"/>
    <a:srgbClr val="232F3E"/>
    <a:srgbClr val="595A5D"/>
    <a:srgbClr val="414042"/>
    <a:srgbClr val="DCDCDC"/>
    <a:srgbClr val="4F81BD"/>
    <a:srgbClr val="0C9B2E"/>
    <a:srgbClr val="FFFAD0"/>
    <a:srgbClr val="FFF8AE"/>
    <a:srgbClr val="FCB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46" autoAdjust="0"/>
    <p:restoredTop sz="77415" autoAdjust="0"/>
  </p:normalViewPr>
  <p:slideViewPr>
    <p:cSldViewPr snapToGrid="0" showGuides="1">
      <p:cViewPr varScale="1">
        <p:scale>
          <a:sx n="81" d="100"/>
          <a:sy n="81" d="100"/>
        </p:scale>
        <p:origin x="1976" y="184"/>
      </p:cViewPr>
      <p:guideLst>
        <p:guide orient="horz" pos="1030"/>
        <p:guide orient="horz" pos="4637"/>
        <p:guide orient="horz" pos="3859"/>
        <p:guide orient="horz" pos="5114"/>
        <p:guide orient="horz" pos="2160"/>
        <p:guide orient="horz" pos="2205"/>
        <p:guide orient="horz" pos="3325"/>
        <p:guide orient="horz" pos="200"/>
        <p:guide orient="horz" pos="3370"/>
        <p:guide orient="horz" pos="4574"/>
        <p:guide pos="1536"/>
        <p:guide pos="2808"/>
        <p:guide pos="4613"/>
        <p:guide pos="4030"/>
        <p:guide pos="7664"/>
        <p:guide pos="3979"/>
        <p:guide pos="2755"/>
        <p:guide pos="1579"/>
        <p:guide pos="7709"/>
        <p:guide pos="5211"/>
        <p:guide/>
        <p:guide pos="5256"/>
        <p:guide pos="6435"/>
        <p:guide pos="6485"/>
        <p:guide pos="8870"/>
        <p:guide pos="352"/>
        <p:guide pos="5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3176" y="192"/>
      </p:cViewPr>
      <p:guideLst/>
    </p:cSldViewPr>
  </p:notesViewPr>
  <p:gridSpacing cx="76200" cy="76200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4">
    <a:dk1>
      <a:srgbClr val="002D43"/>
    </a:dk1>
    <a:lt1>
      <a:srgbClr val="FFFFFF"/>
    </a:lt1>
    <a:dk2>
      <a:srgbClr val="232F3E"/>
    </a:dk2>
    <a:lt2>
      <a:srgbClr val="FFFFFF"/>
    </a:lt2>
    <a:accent1>
      <a:srgbClr val="FF9900"/>
    </a:accent1>
    <a:accent2>
      <a:srgbClr val="00A0C8"/>
    </a:accent2>
    <a:accent3>
      <a:srgbClr val="007DBC"/>
    </a:accent3>
    <a:accent4>
      <a:srgbClr val="69AE35"/>
    </a:accent4>
    <a:accent5>
      <a:srgbClr val="1D8900"/>
    </a:accent5>
    <a:accent6>
      <a:srgbClr val="FF5745"/>
    </a:accent6>
    <a:hlink>
      <a:srgbClr val="00E0EA"/>
    </a:hlink>
    <a:folHlink>
      <a:srgbClr val="00A0C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6A3D6C04DFD740953BA1B2B9E62D60" ma:contentTypeVersion="0" ma:contentTypeDescription="Create a new document." ma:contentTypeScope="" ma:versionID="26617cd14cd3af163c0e97ff614e52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97C89A-FD0C-431E-81F6-90225B937683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1A3258A-222C-4488-825E-7520D001FB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5B35A6-8B52-46A5-AE45-B98C6459DC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9301</TotalTime>
  <Words>5531</Words>
  <Application>Microsoft Macintosh PowerPoint</Application>
  <PresentationFormat>Custom</PresentationFormat>
  <Paragraphs>428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Amazon Ember</vt:lpstr>
      <vt:lpstr>Amazon Ember Light</vt:lpstr>
      <vt:lpstr>Amazon Ember Regular</vt:lpstr>
      <vt:lpstr>AmazonEmber</vt:lpstr>
      <vt:lpstr>Arial</vt:lpstr>
      <vt:lpstr>Calibri</vt:lpstr>
      <vt:lpstr>Monaco</vt:lpstr>
      <vt:lpstr>Slack-Lato</vt:lpstr>
      <vt:lpstr>Wingdings</vt:lpstr>
      <vt:lpstr>DeckTemplate-AWS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Benefits of GraphQL</vt:lpstr>
      <vt:lpstr>Fundamentals of GraphQL</vt:lpstr>
      <vt:lpstr>PowerPoint Presentation</vt:lpstr>
      <vt:lpstr>GraphQL API Architecture</vt:lpstr>
      <vt:lpstr>GraphQL PostgreSQL Architecture</vt:lpstr>
      <vt:lpstr>How Postgres complements GraphQL?</vt:lpstr>
      <vt:lpstr>Real-World Applications </vt:lpstr>
      <vt:lpstr>Business gains of GraphQL </vt:lpstr>
      <vt:lpstr>Key Takeaways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THE TEMPLATE</dc:title>
  <dc:creator>Goodwin, Rob</dc:creator>
  <cp:lastModifiedBy>Dengale, Shalaka</cp:lastModifiedBy>
  <cp:revision>168</cp:revision>
  <dcterms:created xsi:type="dcterms:W3CDTF">2023-08-23T18:54:17Z</dcterms:created>
  <dcterms:modified xsi:type="dcterms:W3CDTF">2025-03-07T08:44:39Z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0x010100D26A3D6C04DFD740953BA1B2B9E62D60</vt:lpwstr>
  </property>
</Properties>
</file>